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1a3861c6e54e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890765cf384093"/>
  </p:sldMasterIdLst>
  <p:sldIdLst>
    <p:sldId xmlns:r="http://schemas.openxmlformats.org/officeDocument/2006/relationships" id="256" r:id="R8964a332f81241a9"/>
    <p:sldId xmlns:r="http://schemas.openxmlformats.org/officeDocument/2006/relationships" id="257" r:id="Re37655f323ee4fd5"/>
    <p:sldId xmlns:r="http://schemas.openxmlformats.org/officeDocument/2006/relationships" id="258" r:id="Rf38a1a2c01584e1e"/>
    <p:sldId xmlns:r="http://schemas.openxmlformats.org/officeDocument/2006/relationships" id="259" r:id="R8fa6959faea740ad"/>
    <p:sldId xmlns:r="http://schemas.openxmlformats.org/officeDocument/2006/relationships" id="260" r:id="R80aa2d6ba029421b"/>
    <p:sldId xmlns:r="http://schemas.openxmlformats.org/officeDocument/2006/relationships" id="261" r:id="Rc71d0194e7a643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890765cf384093" /><Relationship Type="http://schemas.openxmlformats.org/officeDocument/2006/relationships/slide" Target="/ppt/slides/slide1.xml" Id="R8964a332f81241a9" /><Relationship Type="http://schemas.openxmlformats.org/officeDocument/2006/relationships/slide" Target="/ppt/slides/slide2.xml" Id="Re37655f323ee4fd5" /><Relationship Type="http://schemas.openxmlformats.org/officeDocument/2006/relationships/slide" Target="/ppt/slides/slide3.xml" Id="Rf38a1a2c01584e1e" /><Relationship Type="http://schemas.openxmlformats.org/officeDocument/2006/relationships/slide" Target="/ppt/slides/slide4.xml" Id="R8fa6959faea740ad" /><Relationship Type="http://schemas.openxmlformats.org/officeDocument/2006/relationships/slide" Target="/ppt/slides/slide5.xml" Id="R80aa2d6ba029421b" /><Relationship Type="http://schemas.openxmlformats.org/officeDocument/2006/relationships/slide" Target="/ppt/slides/slide6.xml" Id="Rc71d0194e7a643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d5ba745b3a4f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4497bb41741ee" /><Relationship Type="http://schemas.openxmlformats.org/officeDocument/2006/relationships/theme" Target="/ppt/slideMasters/theme/theme1.xml" Id="R17da82ee1b224a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f4497bb41741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fd3ee3cdd43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2de58529d4e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492efc81640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3b521809e46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3b5b7a53048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63926373d4e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TJØLLING REGNSKAP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TJØLLING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TJØLLING REGNSKAP SA ble etablert [år] og holder til i Tjodalyng.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TJØLLING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TJØLLING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TJØLLING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6 601 640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648 800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2 005 971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TJØLLING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Kirkefjerdingen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3280 Tjodalyng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12 63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kristen@tjollingregnskap.no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970 077 227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TJØLLING REGNSKAP SA</a:t>
            </a:r>
          </a:p>
        </p:txBody>
      </p:sp>
    </p:spTree>
  </p:cSld>
  <p:clrMapOvr>
    <a:masterClrMapping xmlns:a="http://schemas.openxmlformats.org/drawingml/2006/main"/>
  </p:clrMapOvr>
</p:sld>
</file>