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dd4dafd5a0c486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d2a7faa803546dc"/>
  </p:sldMasterIdLst>
  <p:sldIdLst>
    <p:sldId xmlns:r="http://schemas.openxmlformats.org/officeDocument/2006/relationships" id="256" r:id="Rb8b05d60f7814953"/>
    <p:sldId xmlns:r="http://schemas.openxmlformats.org/officeDocument/2006/relationships" id="257" r:id="R8b272e238cd64225"/>
    <p:sldId xmlns:r="http://schemas.openxmlformats.org/officeDocument/2006/relationships" id="258" r:id="Rbf88c8aaace54933"/>
    <p:sldId xmlns:r="http://schemas.openxmlformats.org/officeDocument/2006/relationships" id="259" r:id="Rf630db12a7b8401a"/>
    <p:sldId xmlns:r="http://schemas.openxmlformats.org/officeDocument/2006/relationships" id="260" r:id="Rd380eecfd158496f"/>
    <p:sldId xmlns:r="http://schemas.openxmlformats.org/officeDocument/2006/relationships" id="261" r:id="R7c767dacd2a74cb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2a7faa803546dc" /><Relationship Type="http://schemas.openxmlformats.org/officeDocument/2006/relationships/slide" Target="/ppt/slides/slide1.xml" Id="Rb8b05d60f7814953" /><Relationship Type="http://schemas.openxmlformats.org/officeDocument/2006/relationships/slide" Target="/ppt/slides/slide2.xml" Id="R8b272e238cd64225" /><Relationship Type="http://schemas.openxmlformats.org/officeDocument/2006/relationships/slide" Target="/ppt/slides/slide3.xml" Id="Rbf88c8aaace54933" /><Relationship Type="http://schemas.openxmlformats.org/officeDocument/2006/relationships/slide" Target="/ppt/slides/slide4.xml" Id="Rf630db12a7b8401a" /><Relationship Type="http://schemas.openxmlformats.org/officeDocument/2006/relationships/slide" Target="/ppt/slides/slide5.xml" Id="Rd380eecfd158496f" /><Relationship Type="http://schemas.openxmlformats.org/officeDocument/2006/relationships/slide" Target="/ppt/slides/slide6.xml" Id="R7c767dacd2a74cb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fdb61cb7e246f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b71bed4b954780" /><Relationship Type="http://schemas.openxmlformats.org/officeDocument/2006/relationships/theme" Target="/ppt/slideMasters/theme/theme1.xml" Id="Rf2e57a0ec18f402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5b71bed4b95478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0f2dd2460b42c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a069b6948c499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c7e6de223d41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7c7e652d5141e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3976dd968244b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3d499399dd459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HARDANGER REKNESKAP 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HARDANGER REKNESKAP 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HARDANGER REKNESKAP SA ble etablert [år] og holder til i Øystese.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HARDANGER REKNESKAP 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HARDANGER REKNESKAP 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HARDANGER REKNESKAP 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290 655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HARDANGER REKNESKAP SA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Sjusetevegen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5610 Øystese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55 34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firmapost@hardanger-rekneskap.no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970 118 292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HARDANGER REKNESKAP SA</a:t>
            </a:r>
          </a:p>
        </p:txBody>
      </p:sp>
    </p:spTree>
  </p:cSld>
  <p:clrMapOvr>
    <a:masterClrMapping xmlns:a="http://schemas.openxmlformats.org/drawingml/2006/main"/>
  </p:clrMapOvr>
</p:sld>
</file>