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ea3aa62cd4c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cf40aab73b427d"/>
  </p:sldMasterIdLst>
  <p:sldIdLst>
    <p:sldId xmlns:r="http://schemas.openxmlformats.org/officeDocument/2006/relationships" id="256" r:id="R0f9f2284cfa34206"/>
    <p:sldId xmlns:r="http://schemas.openxmlformats.org/officeDocument/2006/relationships" id="257" r:id="R236ce3142d4f48ad"/>
    <p:sldId xmlns:r="http://schemas.openxmlformats.org/officeDocument/2006/relationships" id="258" r:id="Rc36d15e7270442a2"/>
    <p:sldId xmlns:r="http://schemas.openxmlformats.org/officeDocument/2006/relationships" id="259" r:id="Re26d3d17fb874231"/>
    <p:sldId xmlns:r="http://schemas.openxmlformats.org/officeDocument/2006/relationships" id="260" r:id="Ra3f52d9840f74a7f"/>
    <p:sldId xmlns:r="http://schemas.openxmlformats.org/officeDocument/2006/relationships" id="261" r:id="R2359455ee9524d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f40aab73b427d" /><Relationship Type="http://schemas.openxmlformats.org/officeDocument/2006/relationships/slide" Target="/ppt/slides/slide1.xml" Id="R0f9f2284cfa34206" /><Relationship Type="http://schemas.openxmlformats.org/officeDocument/2006/relationships/slide" Target="/ppt/slides/slide2.xml" Id="R236ce3142d4f48ad" /><Relationship Type="http://schemas.openxmlformats.org/officeDocument/2006/relationships/slide" Target="/ppt/slides/slide3.xml" Id="Rc36d15e7270442a2" /><Relationship Type="http://schemas.openxmlformats.org/officeDocument/2006/relationships/slide" Target="/ppt/slides/slide4.xml" Id="Re26d3d17fb874231" /><Relationship Type="http://schemas.openxmlformats.org/officeDocument/2006/relationships/slide" Target="/ppt/slides/slide5.xml" Id="Ra3f52d9840f74a7f" /><Relationship Type="http://schemas.openxmlformats.org/officeDocument/2006/relationships/slide" Target="/ppt/slides/slide6.xml" Id="R2359455ee9524d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97826f3f2d4c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bbaaf6a0f4bbb" /><Relationship Type="http://schemas.openxmlformats.org/officeDocument/2006/relationships/theme" Target="/ppt/slideMasters/theme/theme1.xml" Id="R2b850461688a40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ebbaaf6a0f4b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37e9a21cf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185ca27cd4c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c6cefabd547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9795d732842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91433840e4d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3793d35a84d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