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46a51ce6f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5d366d64f4471"/>
  </p:sldMasterIdLst>
  <p:sldIdLst>
    <p:sldId xmlns:r="http://schemas.openxmlformats.org/officeDocument/2006/relationships" id="256" r:id="Rea075aa8b9d44415"/>
    <p:sldId xmlns:r="http://schemas.openxmlformats.org/officeDocument/2006/relationships" id="257" r:id="R18711a4d8ea74da3"/>
    <p:sldId xmlns:r="http://schemas.openxmlformats.org/officeDocument/2006/relationships" id="258" r:id="Rfa9b37e61ed242da"/>
    <p:sldId xmlns:r="http://schemas.openxmlformats.org/officeDocument/2006/relationships" id="259" r:id="R8f267a9a87d54b56"/>
    <p:sldId xmlns:r="http://schemas.openxmlformats.org/officeDocument/2006/relationships" id="260" r:id="R599a807d2c1448c6"/>
    <p:sldId xmlns:r="http://schemas.openxmlformats.org/officeDocument/2006/relationships" id="261" r:id="R2ad1070ca63a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5d366d64f4471" /><Relationship Type="http://schemas.openxmlformats.org/officeDocument/2006/relationships/slide" Target="/ppt/slides/slide1.xml" Id="Rea075aa8b9d44415" /><Relationship Type="http://schemas.openxmlformats.org/officeDocument/2006/relationships/slide" Target="/ppt/slides/slide2.xml" Id="R18711a4d8ea74da3" /><Relationship Type="http://schemas.openxmlformats.org/officeDocument/2006/relationships/slide" Target="/ppt/slides/slide3.xml" Id="Rfa9b37e61ed242da" /><Relationship Type="http://schemas.openxmlformats.org/officeDocument/2006/relationships/slide" Target="/ppt/slides/slide4.xml" Id="R8f267a9a87d54b56" /><Relationship Type="http://schemas.openxmlformats.org/officeDocument/2006/relationships/slide" Target="/ppt/slides/slide5.xml" Id="R599a807d2c1448c6" /><Relationship Type="http://schemas.openxmlformats.org/officeDocument/2006/relationships/slide" Target="/ppt/slides/slide6.xml" Id="R2ad1070ca63a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07fc439b9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1185539dc4a3a" /><Relationship Type="http://schemas.openxmlformats.org/officeDocument/2006/relationships/theme" Target="/ppt/slideMasters/theme/theme1.xml" Id="R882fa48f47a1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1185539dc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9060b239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db772b787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96ba448fe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6a3f0b2df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2a95f73a04c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248605a4f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HOVEDORGANISASJONEN 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HOVEDORGANISASJONEN 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360 163 379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−23 777 929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194 784 577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391 341 748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970 134 646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