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4ff22d830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ff06a375f14295"/>
  </p:sldMasterIdLst>
  <p:sldIdLst>
    <p:sldId xmlns:r="http://schemas.openxmlformats.org/officeDocument/2006/relationships" id="256" r:id="R5f08d7107fd3439e"/>
    <p:sldId xmlns:r="http://schemas.openxmlformats.org/officeDocument/2006/relationships" id="257" r:id="R6131567159094a52"/>
    <p:sldId xmlns:r="http://schemas.openxmlformats.org/officeDocument/2006/relationships" id="258" r:id="Rcc136c3e2fad4bea"/>
    <p:sldId xmlns:r="http://schemas.openxmlformats.org/officeDocument/2006/relationships" id="259" r:id="R4c83aaa87e0740e1"/>
    <p:sldId xmlns:r="http://schemas.openxmlformats.org/officeDocument/2006/relationships" id="260" r:id="Radb7482072cb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f06a375f14295" /><Relationship Type="http://schemas.openxmlformats.org/officeDocument/2006/relationships/slide" Target="/ppt/slides/slide1.xml" Id="R5f08d7107fd3439e" /><Relationship Type="http://schemas.openxmlformats.org/officeDocument/2006/relationships/slide" Target="/ppt/slides/slide2.xml" Id="R6131567159094a52" /><Relationship Type="http://schemas.openxmlformats.org/officeDocument/2006/relationships/slide" Target="/ppt/slides/slide3.xml" Id="Rcc136c3e2fad4bea" /><Relationship Type="http://schemas.openxmlformats.org/officeDocument/2006/relationships/slide" Target="/ppt/slides/slide4.xml" Id="R4c83aaa87e0740e1" /><Relationship Type="http://schemas.openxmlformats.org/officeDocument/2006/relationships/slide" Target="/ppt/slides/slide5.xml" Id="Radb7482072cb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e06c975834d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90b55ed114ea4" /><Relationship Type="http://schemas.openxmlformats.org/officeDocument/2006/relationships/theme" Target="/ppt/slideMasters/theme/theme1.xml" Id="R32d73d2eed56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90b55ed11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bb939acf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9dee6a820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a52851dd9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5ee40348e4a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3905e0afb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NINA STOKSET NILSEN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NINA STOKSET NILSEN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