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d44ea1479d42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5d01aab78e443e"/>
  </p:sldMasterIdLst>
  <p:sldIdLst>
    <p:sldId xmlns:r="http://schemas.openxmlformats.org/officeDocument/2006/relationships" id="256" r:id="Re1d4975953814005"/>
    <p:sldId xmlns:r="http://schemas.openxmlformats.org/officeDocument/2006/relationships" id="257" r:id="Rb19ad2ed458d4397"/>
    <p:sldId xmlns:r="http://schemas.openxmlformats.org/officeDocument/2006/relationships" id="258" r:id="Re6c3019823734262"/>
    <p:sldId xmlns:r="http://schemas.openxmlformats.org/officeDocument/2006/relationships" id="259" r:id="Reb413a5294004ceb"/>
    <p:sldId xmlns:r="http://schemas.openxmlformats.org/officeDocument/2006/relationships" id="260" r:id="Rf3d74e50180a4cba"/>
    <p:sldId xmlns:r="http://schemas.openxmlformats.org/officeDocument/2006/relationships" id="261" r:id="R3e47e8c38d9e46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5d01aab78e443e" /><Relationship Type="http://schemas.openxmlformats.org/officeDocument/2006/relationships/slide" Target="/ppt/slides/slide1.xml" Id="Re1d4975953814005" /><Relationship Type="http://schemas.openxmlformats.org/officeDocument/2006/relationships/slide" Target="/ppt/slides/slide2.xml" Id="Rb19ad2ed458d4397" /><Relationship Type="http://schemas.openxmlformats.org/officeDocument/2006/relationships/slide" Target="/ppt/slides/slide3.xml" Id="Re6c3019823734262" /><Relationship Type="http://schemas.openxmlformats.org/officeDocument/2006/relationships/slide" Target="/ppt/slides/slide4.xml" Id="Reb413a5294004ceb" /><Relationship Type="http://schemas.openxmlformats.org/officeDocument/2006/relationships/slide" Target="/ppt/slides/slide5.xml" Id="Rf3d74e50180a4cba" /><Relationship Type="http://schemas.openxmlformats.org/officeDocument/2006/relationships/slide" Target="/ppt/slides/slide6.xml" Id="R3e47e8c38d9e46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a005c8c7cc41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b4da257744195" /><Relationship Type="http://schemas.openxmlformats.org/officeDocument/2006/relationships/theme" Target="/ppt/slideMasters/theme/theme1.xml" Id="Rd2a7972c901d49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bb4da2577441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fb6b97b924a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d2a2e013a4f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b1804420b47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a1b86427640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43fe881174b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9b9b2714a49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SPORTSKLUBBEN HAUGAR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SPORTSKLUBBEN HAUGAR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12 663 749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495 333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3 466 032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6 363 751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Diktervegen 29D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970 201 157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