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98aff8ba1545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8c5ece63c4433"/>
  </p:sldMasterIdLst>
  <p:sldIdLst>
    <p:sldId xmlns:r="http://schemas.openxmlformats.org/officeDocument/2006/relationships" id="256" r:id="R441f1a0d0dbf474d"/>
    <p:sldId xmlns:r="http://schemas.openxmlformats.org/officeDocument/2006/relationships" id="257" r:id="R1b639187988a4062"/>
    <p:sldId xmlns:r="http://schemas.openxmlformats.org/officeDocument/2006/relationships" id="258" r:id="R1448ce35d47341b7"/>
    <p:sldId xmlns:r="http://schemas.openxmlformats.org/officeDocument/2006/relationships" id="259" r:id="Rbc6e48b8cfd94219"/>
    <p:sldId xmlns:r="http://schemas.openxmlformats.org/officeDocument/2006/relationships" id="260" r:id="Rcc1ddf0098a049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8c5ece63c4433" /><Relationship Type="http://schemas.openxmlformats.org/officeDocument/2006/relationships/slide" Target="/ppt/slides/slide1.xml" Id="R441f1a0d0dbf474d" /><Relationship Type="http://schemas.openxmlformats.org/officeDocument/2006/relationships/slide" Target="/ppt/slides/slide2.xml" Id="R1b639187988a4062" /><Relationship Type="http://schemas.openxmlformats.org/officeDocument/2006/relationships/slide" Target="/ppt/slides/slide3.xml" Id="R1448ce35d47341b7" /><Relationship Type="http://schemas.openxmlformats.org/officeDocument/2006/relationships/slide" Target="/ppt/slides/slide4.xml" Id="Rbc6e48b8cfd94219" /><Relationship Type="http://schemas.openxmlformats.org/officeDocument/2006/relationships/slide" Target="/ppt/slides/slide5.xml" Id="Rcc1ddf0098a049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c6e2eb1394a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48ce2efc6456a" /><Relationship Type="http://schemas.openxmlformats.org/officeDocument/2006/relationships/theme" Target="/ppt/slideMasters/theme/theme1.xml" Id="R22301b893779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48ce2efc6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dd2c8855c48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1d5f72a1d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28328d30a4c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d6ede5a66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36670aee3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 VASSDRAGS- OG ENERGIDIREKTORAT (NVE)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VASSDRAGS- OG ENERGIDIREKTORAT (NVE)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95 95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nve@nve.no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