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92dc4e731b4e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1d1868fffa4ca5"/>
  </p:sldMasterIdLst>
  <p:sldIdLst>
    <p:sldId xmlns:r="http://schemas.openxmlformats.org/officeDocument/2006/relationships" id="256" r:id="R896821ed48f945ca"/>
    <p:sldId xmlns:r="http://schemas.openxmlformats.org/officeDocument/2006/relationships" id="257" r:id="R1d45c5fce1db46ef"/>
    <p:sldId xmlns:r="http://schemas.openxmlformats.org/officeDocument/2006/relationships" id="258" r:id="R2fe4a260d6fb4a89"/>
    <p:sldId xmlns:r="http://schemas.openxmlformats.org/officeDocument/2006/relationships" id="259" r:id="Rb7048a214cf6418f"/>
    <p:sldId xmlns:r="http://schemas.openxmlformats.org/officeDocument/2006/relationships" id="260" r:id="R671c44b56f4c45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1d1868fffa4ca5" /><Relationship Type="http://schemas.openxmlformats.org/officeDocument/2006/relationships/slide" Target="/ppt/slides/slide1.xml" Id="R896821ed48f945ca" /><Relationship Type="http://schemas.openxmlformats.org/officeDocument/2006/relationships/slide" Target="/ppt/slides/slide2.xml" Id="R1d45c5fce1db46ef" /><Relationship Type="http://schemas.openxmlformats.org/officeDocument/2006/relationships/slide" Target="/ppt/slides/slide3.xml" Id="R2fe4a260d6fb4a89" /><Relationship Type="http://schemas.openxmlformats.org/officeDocument/2006/relationships/slide" Target="/ppt/slides/slide4.xml" Id="Rb7048a214cf6418f" /><Relationship Type="http://schemas.openxmlformats.org/officeDocument/2006/relationships/slide" Target="/ppt/slides/slide5.xml" Id="R671c44b56f4c45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b2dee4ccf848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a31c30a9d4f25" /><Relationship Type="http://schemas.openxmlformats.org/officeDocument/2006/relationships/theme" Target="/ppt/slideMasters/theme/theme1.xml" Id="Rcb1cb2180afd4c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aa31c30a9d4f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e46d20d8c4f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91c95231d41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a856c1d3148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c0e3a66fe4d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624782ae14f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DYRDAL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DYRDAL ble etablert [år] og holder til i Viksdalen.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Vikastølsvegen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6978 Viksdalen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57719778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