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0fbd194784d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056eaef6ef4ee5"/>
  </p:sldMasterIdLst>
  <p:sldIdLst>
    <p:sldId xmlns:r="http://schemas.openxmlformats.org/officeDocument/2006/relationships" id="256" r:id="Rfa525c6092474783"/>
    <p:sldId xmlns:r="http://schemas.openxmlformats.org/officeDocument/2006/relationships" id="257" r:id="Rfd44a7263ef44e48"/>
    <p:sldId xmlns:r="http://schemas.openxmlformats.org/officeDocument/2006/relationships" id="258" r:id="Ra91f2e6695e54772"/>
    <p:sldId xmlns:r="http://schemas.openxmlformats.org/officeDocument/2006/relationships" id="259" r:id="R6e32a4f70cc04663"/>
    <p:sldId xmlns:r="http://schemas.openxmlformats.org/officeDocument/2006/relationships" id="260" r:id="Rc29b7a68db6f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56eaef6ef4ee5" /><Relationship Type="http://schemas.openxmlformats.org/officeDocument/2006/relationships/slide" Target="/ppt/slides/slide1.xml" Id="Rfa525c6092474783" /><Relationship Type="http://schemas.openxmlformats.org/officeDocument/2006/relationships/slide" Target="/ppt/slides/slide2.xml" Id="Rfd44a7263ef44e48" /><Relationship Type="http://schemas.openxmlformats.org/officeDocument/2006/relationships/slide" Target="/ppt/slides/slide3.xml" Id="Ra91f2e6695e54772" /><Relationship Type="http://schemas.openxmlformats.org/officeDocument/2006/relationships/slide" Target="/ppt/slides/slide4.xml" Id="R6e32a4f70cc04663" /><Relationship Type="http://schemas.openxmlformats.org/officeDocument/2006/relationships/slide" Target="/ppt/slides/slide5.xml" Id="Rc29b7a68db6f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4899435f5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a21ea30ef4821" /><Relationship Type="http://schemas.openxmlformats.org/officeDocument/2006/relationships/theme" Target="/ppt/slideMasters/theme/theme1.xml" Id="R8432146a65e6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aa21ea30ef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080d1242f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8c7a50641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1aa9c11ca4a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b6ecbc6b041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378c2f7de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