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15c81e2e7a49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c7e26a772b4bef"/>
  </p:sldMasterIdLst>
  <p:sldIdLst>
    <p:sldId xmlns:r="http://schemas.openxmlformats.org/officeDocument/2006/relationships" id="256" r:id="Rb5ada126412a45d8"/>
    <p:sldId xmlns:r="http://schemas.openxmlformats.org/officeDocument/2006/relationships" id="257" r:id="R0696d41ae2b544f9"/>
    <p:sldId xmlns:r="http://schemas.openxmlformats.org/officeDocument/2006/relationships" id="258" r:id="R30ea0766c0a04f4f"/>
    <p:sldId xmlns:r="http://schemas.openxmlformats.org/officeDocument/2006/relationships" id="259" r:id="Radf76a09cfca4764"/>
    <p:sldId xmlns:r="http://schemas.openxmlformats.org/officeDocument/2006/relationships" id="260" r:id="R3855ef221be64ae8"/>
    <p:sldId xmlns:r="http://schemas.openxmlformats.org/officeDocument/2006/relationships" id="261" r:id="Rc1da6ee25ef245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7e26a772b4bef" /><Relationship Type="http://schemas.openxmlformats.org/officeDocument/2006/relationships/slide" Target="/ppt/slides/slide1.xml" Id="Rb5ada126412a45d8" /><Relationship Type="http://schemas.openxmlformats.org/officeDocument/2006/relationships/slide" Target="/ppt/slides/slide2.xml" Id="R0696d41ae2b544f9" /><Relationship Type="http://schemas.openxmlformats.org/officeDocument/2006/relationships/slide" Target="/ppt/slides/slide3.xml" Id="R30ea0766c0a04f4f" /><Relationship Type="http://schemas.openxmlformats.org/officeDocument/2006/relationships/slide" Target="/ppt/slides/slide4.xml" Id="Radf76a09cfca4764" /><Relationship Type="http://schemas.openxmlformats.org/officeDocument/2006/relationships/slide" Target="/ppt/slides/slide5.xml" Id="R3855ef221be64ae8" /><Relationship Type="http://schemas.openxmlformats.org/officeDocument/2006/relationships/slide" Target="/ppt/slides/slide6.xml" Id="Rc1da6ee25ef245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57265b1ca46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2b303669a4f3c" /><Relationship Type="http://schemas.openxmlformats.org/officeDocument/2006/relationships/theme" Target="/ppt/slideMasters/theme/theme1.xml" Id="Rcea46ac5af1344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32b303669a4f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2397b35ca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e5b5740cf46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edc142d3a40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d75e04d1048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1ac904be54d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964aabdcd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JENS REIDAR LILLEBØ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 REIDAR LILLEBØ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1 617 204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970 245 367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JENS REIDAR LILLEBØ</a:t>
            </a:r>
          </a:p>
        </p:txBody>
      </p:sp>
    </p:spTree>
  </p:cSld>
  <p:clrMapOvr>
    <a:masterClrMapping xmlns:a="http://schemas.openxmlformats.org/drawingml/2006/main"/>
  </p:clrMapOvr>
</p:sld>
</file>