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983ba24989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c0913e9d314a4e"/>
  </p:sldMasterIdLst>
  <p:sldIdLst>
    <p:sldId xmlns:r="http://schemas.openxmlformats.org/officeDocument/2006/relationships" id="256" r:id="Rb7b5bac2b53b4950"/>
    <p:sldId xmlns:r="http://schemas.openxmlformats.org/officeDocument/2006/relationships" id="257" r:id="R7cd81a0811bc4e95"/>
    <p:sldId xmlns:r="http://schemas.openxmlformats.org/officeDocument/2006/relationships" id="258" r:id="R8a2a8af78d274791"/>
    <p:sldId xmlns:r="http://schemas.openxmlformats.org/officeDocument/2006/relationships" id="259" r:id="Rf204388996a94174"/>
    <p:sldId xmlns:r="http://schemas.openxmlformats.org/officeDocument/2006/relationships" id="260" r:id="R1abdbb37b1f64e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c0913e9d314a4e" /><Relationship Type="http://schemas.openxmlformats.org/officeDocument/2006/relationships/slide" Target="/ppt/slides/slide1.xml" Id="Rb7b5bac2b53b4950" /><Relationship Type="http://schemas.openxmlformats.org/officeDocument/2006/relationships/slide" Target="/ppt/slides/slide2.xml" Id="R7cd81a0811bc4e95" /><Relationship Type="http://schemas.openxmlformats.org/officeDocument/2006/relationships/slide" Target="/ppt/slides/slide3.xml" Id="R8a2a8af78d274791" /><Relationship Type="http://schemas.openxmlformats.org/officeDocument/2006/relationships/slide" Target="/ppt/slides/slide4.xml" Id="Rf204388996a94174" /><Relationship Type="http://schemas.openxmlformats.org/officeDocument/2006/relationships/slide" Target="/ppt/slides/slide5.xml" Id="R1abdbb37b1f64e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1f4fe084a4d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5d617793c4436" /><Relationship Type="http://schemas.openxmlformats.org/officeDocument/2006/relationships/theme" Target="/ppt/slideMasters/theme/theme1.xml" Id="Re6370ef6b34146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35d617793c44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238c3d4e5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90e02e13546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aa3f5652c4f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a76e9570a4d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e9c5db13440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TORGERSEN ESBEN HALL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ESBEN HALL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Furumoen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22612837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970 293 604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