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3608cc236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af1ab278349dd"/>
  </p:sldMasterIdLst>
  <p:sldIdLst>
    <p:sldId xmlns:r="http://schemas.openxmlformats.org/officeDocument/2006/relationships" id="256" r:id="R9151b88e27b5439d"/>
    <p:sldId xmlns:r="http://schemas.openxmlformats.org/officeDocument/2006/relationships" id="257" r:id="R8de7152b6bc74707"/>
    <p:sldId xmlns:r="http://schemas.openxmlformats.org/officeDocument/2006/relationships" id="258" r:id="Rc18e902ca3834feb"/>
    <p:sldId xmlns:r="http://schemas.openxmlformats.org/officeDocument/2006/relationships" id="259" r:id="Rca80c1dff8354afa"/>
    <p:sldId xmlns:r="http://schemas.openxmlformats.org/officeDocument/2006/relationships" id="260" r:id="R0f45276a1bc44a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af1ab278349dd" /><Relationship Type="http://schemas.openxmlformats.org/officeDocument/2006/relationships/slide" Target="/ppt/slides/slide1.xml" Id="R9151b88e27b5439d" /><Relationship Type="http://schemas.openxmlformats.org/officeDocument/2006/relationships/slide" Target="/ppt/slides/slide2.xml" Id="R8de7152b6bc74707" /><Relationship Type="http://schemas.openxmlformats.org/officeDocument/2006/relationships/slide" Target="/ppt/slides/slide3.xml" Id="Rc18e902ca3834feb" /><Relationship Type="http://schemas.openxmlformats.org/officeDocument/2006/relationships/slide" Target="/ppt/slides/slide4.xml" Id="Rca80c1dff8354afa" /><Relationship Type="http://schemas.openxmlformats.org/officeDocument/2006/relationships/slide" Target="/ppt/slides/slide5.xml" Id="R0f45276a1bc44a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67ddff9ba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d7ecb2adc43cd" /><Relationship Type="http://schemas.openxmlformats.org/officeDocument/2006/relationships/theme" Target="/ppt/slideMasters/theme/theme1.xml" Id="Rb97247580375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d7ecb2adc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1ebc49a6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87bcba7b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8adf1fc45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4bff27c7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34ce1e265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