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9165b81b7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da8e2489547bd"/>
  </p:sldMasterIdLst>
  <p:sldIdLst>
    <p:sldId xmlns:r="http://schemas.openxmlformats.org/officeDocument/2006/relationships" id="256" r:id="R200c7c95965b456c"/>
    <p:sldId xmlns:r="http://schemas.openxmlformats.org/officeDocument/2006/relationships" id="257" r:id="R53cc4b31d2c04562"/>
    <p:sldId xmlns:r="http://schemas.openxmlformats.org/officeDocument/2006/relationships" id="258" r:id="R5ebfad1787d24022"/>
    <p:sldId xmlns:r="http://schemas.openxmlformats.org/officeDocument/2006/relationships" id="259" r:id="R37abefa559204afb"/>
    <p:sldId xmlns:r="http://schemas.openxmlformats.org/officeDocument/2006/relationships" id="260" r:id="R4a3b7942be8e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da8e2489547bd" /><Relationship Type="http://schemas.openxmlformats.org/officeDocument/2006/relationships/slide" Target="/ppt/slides/slide1.xml" Id="R200c7c95965b456c" /><Relationship Type="http://schemas.openxmlformats.org/officeDocument/2006/relationships/slide" Target="/ppt/slides/slide2.xml" Id="R53cc4b31d2c04562" /><Relationship Type="http://schemas.openxmlformats.org/officeDocument/2006/relationships/slide" Target="/ppt/slides/slide3.xml" Id="R5ebfad1787d24022" /><Relationship Type="http://schemas.openxmlformats.org/officeDocument/2006/relationships/slide" Target="/ppt/slides/slide4.xml" Id="R37abefa559204afb" /><Relationship Type="http://schemas.openxmlformats.org/officeDocument/2006/relationships/slide" Target="/ppt/slides/slide5.xml" Id="R4a3b7942be8e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65800cd83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ebfaa1fbb43b3" /><Relationship Type="http://schemas.openxmlformats.org/officeDocument/2006/relationships/theme" Target="/ppt/slideMasters/theme/theme1.xml" Id="R2bb3a8bd2959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ebfaa1fbb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8621822b7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f2a8de112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fe5968af6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2de3b73c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7cd585c00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