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50603d6576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b5c61536fe4b12"/>
  </p:sldMasterIdLst>
  <p:sldIdLst>
    <p:sldId xmlns:r="http://schemas.openxmlformats.org/officeDocument/2006/relationships" id="256" r:id="R4fc1a025932d4905"/>
    <p:sldId xmlns:r="http://schemas.openxmlformats.org/officeDocument/2006/relationships" id="257" r:id="Refff0da528884907"/>
    <p:sldId xmlns:r="http://schemas.openxmlformats.org/officeDocument/2006/relationships" id="258" r:id="R211268243a9345e1"/>
    <p:sldId xmlns:r="http://schemas.openxmlformats.org/officeDocument/2006/relationships" id="259" r:id="Rea703f7218084f48"/>
    <p:sldId xmlns:r="http://schemas.openxmlformats.org/officeDocument/2006/relationships" id="260" r:id="R4fc1a890c1e941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b5c61536fe4b12" /><Relationship Type="http://schemas.openxmlformats.org/officeDocument/2006/relationships/slide" Target="/ppt/slides/slide1.xml" Id="R4fc1a025932d4905" /><Relationship Type="http://schemas.openxmlformats.org/officeDocument/2006/relationships/slide" Target="/ppt/slides/slide2.xml" Id="Refff0da528884907" /><Relationship Type="http://schemas.openxmlformats.org/officeDocument/2006/relationships/slide" Target="/ppt/slides/slide3.xml" Id="R211268243a9345e1" /><Relationship Type="http://schemas.openxmlformats.org/officeDocument/2006/relationships/slide" Target="/ppt/slides/slide4.xml" Id="Rea703f7218084f48" /><Relationship Type="http://schemas.openxmlformats.org/officeDocument/2006/relationships/slide" Target="/ppt/slides/slide5.xml" Id="R4fc1a890c1e941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29b041fb140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8e41448ab4d7f" /><Relationship Type="http://schemas.openxmlformats.org/officeDocument/2006/relationships/theme" Target="/ppt/slideMasters/theme/theme1.xml" Id="R6656ff7c23764c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78e41448ab4d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a85c256d7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c95340b9e4a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299f402d447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66b2ab44042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cb692078d47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SKREDE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SKREDE ble etablert [år] og holder til i Hopland.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6796 Hopland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23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970 339 140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