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89785093e244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dfd62739b74681"/>
  </p:sldMasterIdLst>
  <p:sldIdLst>
    <p:sldId xmlns:r="http://schemas.openxmlformats.org/officeDocument/2006/relationships" id="256" r:id="Rc6b5dc693f424027"/>
    <p:sldId xmlns:r="http://schemas.openxmlformats.org/officeDocument/2006/relationships" id="257" r:id="R63a22188ad2a41fb"/>
    <p:sldId xmlns:r="http://schemas.openxmlformats.org/officeDocument/2006/relationships" id="258" r:id="R9d58518825914150"/>
    <p:sldId xmlns:r="http://schemas.openxmlformats.org/officeDocument/2006/relationships" id="259" r:id="R376438aac5974b20"/>
    <p:sldId xmlns:r="http://schemas.openxmlformats.org/officeDocument/2006/relationships" id="260" r:id="R0cfd0987829949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dfd62739b74681" /><Relationship Type="http://schemas.openxmlformats.org/officeDocument/2006/relationships/slide" Target="/ppt/slides/slide1.xml" Id="Rc6b5dc693f424027" /><Relationship Type="http://schemas.openxmlformats.org/officeDocument/2006/relationships/slide" Target="/ppt/slides/slide2.xml" Id="R63a22188ad2a41fb" /><Relationship Type="http://schemas.openxmlformats.org/officeDocument/2006/relationships/slide" Target="/ppt/slides/slide3.xml" Id="R9d58518825914150" /><Relationship Type="http://schemas.openxmlformats.org/officeDocument/2006/relationships/slide" Target="/ppt/slides/slide4.xml" Id="R376438aac5974b20" /><Relationship Type="http://schemas.openxmlformats.org/officeDocument/2006/relationships/slide" Target="/ppt/slides/slide5.xml" Id="R0cfd0987829949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d47a80e3734c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b07ee0d00e4aac" /><Relationship Type="http://schemas.openxmlformats.org/officeDocument/2006/relationships/theme" Target="/ppt/slideMasters/theme/theme1.xml" Id="Rb9d16d0956ac41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b07ee0d00e4a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48d8110f744a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e3d75673a340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301d1a4e1f40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c54c4f2ca43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b71634197c42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SANDVIK JARLE ARKITEKT MNAL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SANDVIK JARLE ARKITEKT MNAL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SANDVIK JARLE ARKITEKT MNAL ble etablert [år] og holder til i Aurland.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SANDVIK JARLE ARKITEKT MNAL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SANDVIK JARLE ARKITEKT MNAL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SANDVIK JARLE ARKITEKT MNAL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5745 Aurland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ark.jsand@icloud.com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www.sandvikarkitekt.no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970 348 581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SANDVIK JARLE ARKITEKT MNAL</a:t>
            </a:r>
          </a:p>
        </p:txBody>
      </p:sp>
    </p:spTree>
  </p:cSld>
  <p:clrMapOvr>
    <a:masterClrMapping xmlns:a="http://schemas.openxmlformats.org/drawingml/2006/main"/>
  </p:clrMapOvr>
</p:sld>
</file>