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c2a860055b4c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ad7923f8dc4c39"/>
  </p:sldMasterIdLst>
  <p:sldIdLst>
    <p:sldId xmlns:r="http://schemas.openxmlformats.org/officeDocument/2006/relationships" id="256" r:id="R0afc643216444b33"/>
    <p:sldId xmlns:r="http://schemas.openxmlformats.org/officeDocument/2006/relationships" id="257" r:id="R14be46a00f2b40e4"/>
    <p:sldId xmlns:r="http://schemas.openxmlformats.org/officeDocument/2006/relationships" id="258" r:id="Rd6c1e4e18b83425c"/>
    <p:sldId xmlns:r="http://schemas.openxmlformats.org/officeDocument/2006/relationships" id="259" r:id="Rc9debde953c94309"/>
    <p:sldId xmlns:r="http://schemas.openxmlformats.org/officeDocument/2006/relationships" id="260" r:id="R733bd57405504ab3"/>
    <p:sldId xmlns:r="http://schemas.openxmlformats.org/officeDocument/2006/relationships" id="261" r:id="Rd849e4ff857145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d7923f8dc4c39" /><Relationship Type="http://schemas.openxmlformats.org/officeDocument/2006/relationships/slide" Target="/ppt/slides/slide1.xml" Id="R0afc643216444b33" /><Relationship Type="http://schemas.openxmlformats.org/officeDocument/2006/relationships/slide" Target="/ppt/slides/slide2.xml" Id="R14be46a00f2b40e4" /><Relationship Type="http://schemas.openxmlformats.org/officeDocument/2006/relationships/slide" Target="/ppt/slides/slide3.xml" Id="Rd6c1e4e18b83425c" /><Relationship Type="http://schemas.openxmlformats.org/officeDocument/2006/relationships/slide" Target="/ppt/slides/slide4.xml" Id="Rc9debde953c94309" /><Relationship Type="http://schemas.openxmlformats.org/officeDocument/2006/relationships/slide" Target="/ppt/slides/slide5.xml" Id="R733bd57405504ab3" /><Relationship Type="http://schemas.openxmlformats.org/officeDocument/2006/relationships/slide" Target="/ppt/slides/slide6.xml" Id="Rd849e4ff857145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260d24efd4a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5374c302748f3" /><Relationship Type="http://schemas.openxmlformats.org/officeDocument/2006/relationships/theme" Target="/ppt/slideMasters/theme/theme1.xml" Id="R7c2bb72ab9de4c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b5374c302748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404a419a8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7e643776b40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77205999748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59c9f3d0240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ee3f2bbda4d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29a449618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NORDVIKS REGNSKAPSKONTOR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NORDVIKS REGNSKAPSKONTOR ble etablert [år] og holder til i Valnesfjord.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1 878 760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1 590 335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Valnesfjordveien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8215 Valnesfjord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075649027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970 355 448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