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3f2c595ba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7235f22164fba"/>
  </p:sldMasterIdLst>
  <p:sldIdLst>
    <p:sldId xmlns:r="http://schemas.openxmlformats.org/officeDocument/2006/relationships" id="256" r:id="R6927c85d5e9443a9"/>
    <p:sldId xmlns:r="http://schemas.openxmlformats.org/officeDocument/2006/relationships" id="257" r:id="Rd7e0f52467034844"/>
    <p:sldId xmlns:r="http://schemas.openxmlformats.org/officeDocument/2006/relationships" id="258" r:id="Rf154e88681064321"/>
    <p:sldId xmlns:r="http://schemas.openxmlformats.org/officeDocument/2006/relationships" id="259" r:id="R8351225aa6f3456c"/>
    <p:sldId xmlns:r="http://schemas.openxmlformats.org/officeDocument/2006/relationships" id="260" r:id="R8e28742ed628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7235f22164fba" /><Relationship Type="http://schemas.openxmlformats.org/officeDocument/2006/relationships/slide" Target="/ppt/slides/slide1.xml" Id="R6927c85d5e9443a9" /><Relationship Type="http://schemas.openxmlformats.org/officeDocument/2006/relationships/slide" Target="/ppt/slides/slide2.xml" Id="Rd7e0f52467034844" /><Relationship Type="http://schemas.openxmlformats.org/officeDocument/2006/relationships/slide" Target="/ppt/slides/slide3.xml" Id="Rf154e88681064321" /><Relationship Type="http://schemas.openxmlformats.org/officeDocument/2006/relationships/slide" Target="/ppt/slides/slide4.xml" Id="R8351225aa6f3456c" /><Relationship Type="http://schemas.openxmlformats.org/officeDocument/2006/relationships/slide" Target="/ppt/slides/slide5.xml" Id="R8e28742ed628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ae88afef2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cc551b294c38" /><Relationship Type="http://schemas.openxmlformats.org/officeDocument/2006/relationships/theme" Target="/ppt/slideMasters/theme/theme1.xml" Id="R5c2999b94b07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ecc551b29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48c8337d4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686f46704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00362a315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670b91c354d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d25513a1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KRISTIAN OPPEDAL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KRISTIAN OPPEDAL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Haugene, Foldvikveien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970 357 947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