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45e6fada4f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435a8d57d04280"/>
  </p:sldMasterIdLst>
  <p:sldIdLst>
    <p:sldId xmlns:r="http://schemas.openxmlformats.org/officeDocument/2006/relationships" id="256" r:id="Ra7aae669c61b44ef"/>
    <p:sldId xmlns:r="http://schemas.openxmlformats.org/officeDocument/2006/relationships" id="257" r:id="Rbf841f95603745fc"/>
    <p:sldId xmlns:r="http://schemas.openxmlformats.org/officeDocument/2006/relationships" id="258" r:id="Rd0b3ddc54a784790"/>
    <p:sldId xmlns:r="http://schemas.openxmlformats.org/officeDocument/2006/relationships" id="259" r:id="Re7a1bc1eebd54141"/>
    <p:sldId xmlns:r="http://schemas.openxmlformats.org/officeDocument/2006/relationships" id="260" r:id="R2c0f82e040334b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435a8d57d04280" /><Relationship Type="http://schemas.openxmlformats.org/officeDocument/2006/relationships/slide" Target="/ppt/slides/slide1.xml" Id="Ra7aae669c61b44ef" /><Relationship Type="http://schemas.openxmlformats.org/officeDocument/2006/relationships/slide" Target="/ppt/slides/slide2.xml" Id="Rbf841f95603745fc" /><Relationship Type="http://schemas.openxmlformats.org/officeDocument/2006/relationships/slide" Target="/ppt/slides/slide3.xml" Id="Rd0b3ddc54a784790" /><Relationship Type="http://schemas.openxmlformats.org/officeDocument/2006/relationships/slide" Target="/ppt/slides/slide4.xml" Id="Re7a1bc1eebd54141" /><Relationship Type="http://schemas.openxmlformats.org/officeDocument/2006/relationships/slide" Target="/ppt/slides/slide5.xml" Id="R2c0f82e040334b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9518af168d4e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86064a98a45f1" /><Relationship Type="http://schemas.openxmlformats.org/officeDocument/2006/relationships/theme" Target="/ppt/slideMasters/theme/theme1.xml" Id="Rbffc007dbc1149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686064a98a45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b212630c84f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dca7f2da448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a4d2380a745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ed8f9c7ca47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23220a9c54b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LINDANGER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LINDANGER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86 25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elindang@onlin.no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970 360 417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