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130e08583749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cf9e666c024ed8"/>
  </p:sldMasterIdLst>
  <p:sldIdLst>
    <p:sldId xmlns:r="http://schemas.openxmlformats.org/officeDocument/2006/relationships" id="256" r:id="R8ec9e12c28ff48d7"/>
    <p:sldId xmlns:r="http://schemas.openxmlformats.org/officeDocument/2006/relationships" id="257" r:id="R8a37862c193e4689"/>
    <p:sldId xmlns:r="http://schemas.openxmlformats.org/officeDocument/2006/relationships" id="258" r:id="R19c5fbc9e60a4663"/>
    <p:sldId xmlns:r="http://schemas.openxmlformats.org/officeDocument/2006/relationships" id="259" r:id="Reba69fd545cb4c93"/>
    <p:sldId xmlns:r="http://schemas.openxmlformats.org/officeDocument/2006/relationships" id="260" r:id="Rc8dbdd59b8ca411c"/>
    <p:sldId xmlns:r="http://schemas.openxmlformats.org/officeDocument/2006/relationships" id="261" r:id="R7074028e2054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f9e666c024ed8" /><Relationship Type="http://schemas.openxmlformats.org/officeDocument/2006/relationships/slide" Target="/ppt/slides/slide1.xml" Id="R8ec9e12c28ff48d7" /><Relationship Type="http://schemas.openxmlformats.org/officeDocument/2006/relationships/slide" Target="/ppt/slides/slide2.xml" Id="R8a37862c193e4689" /><Relationship Type="http://schemas.openxmlformats.org/officeDocument/2006/relationships/slide" Target="/ppt/slides/slide3.xml" Id="R19c5fbc9e60a4663" /><Relationship Type="http://schemas.openxmlformats.org/officeDocument/2006/relationships/slide" Target="/ppt/slides/slide4.xml" Id="Reba69fd545cb4c93" /><Relationship Type="http://schemas.openxmlformats.org/officeDocument/2006/relationships/slide" Target="/ppt/slides/slide5.xml" Id="Rc8dbdd59b8ca411c" /><Relationship Type="http://schemas.openxmlformats.org/officeDocument/2006/relationships/slide" Target="/ppt/slides/slide6.xml" Id="R7074028e2054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3bfa7f3d34e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c13d4a9b14232" /><Relationship Type="http://schemas.openxmlformats.org/officeDocument/2006/relationships/theme" Target="/ppt/slideMasters/theme/theme1.xml" Id="Rdc2cb69d7bab4a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cc13d4a9b142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c6c2be0034f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7adcbb33546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6a4776aab4d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0433a37f740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501af54904b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6859909ea40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GOLTEN RØR OG MEKANISK VERKSTED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GOLTEN RØR OG MEKANISK VERKSTED ble etablert [år] og holder til i Glesvær.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Goltavegen 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5381 Glesvær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78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ngolten@goltenror.no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970 384 049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