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c9d45517e741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c08d140fa245f7"/>
  </p:sldMasterIdLst>
  <p:sldIdLst>
    <p:sldId xmlns:r="http://schemas.openxmlformats.org/officeDocument/2006/relationships" id="256" r:id="R74861ef159594992"/>
    <p:sldId xmlns:r="http://schemas.openxmlformats.org/officeDocument/2006/relationships" id="257" r:id="Re876a95aebc440d5"/>
    <p:sldId xmlns:r="http://schemas.openxmlformats.org/officeDocument/2006/relationships" id="258" r:id="Ra2fdf324ff0940ee"/>
    <p:sldId xmlns:r="http://schemas.openxmlformats.org/officeDocument/2006/relationships" id="259" r:id="Rfba1a5a100304b85"/>
    <p:sldId xmlns:r="http://schemas.openxmlformats.org/officeDocument/2006/relationships" id="260" r:id="R7f528f5964964b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08d140fa245f7" /><Relationship Type="http://schemas.openxmlformats.org/officeDocument/2006/relationships/slide" Target="/ppt/slides/slide1.xml" Id="R74861ef159594992" /><Relationship Type="http://schemas.openxmlformats.org/officeDocument/2006/relationships/slide" Target="/ppt/slides/slide2.xml" Id="Re876a95aebc440d5" /><Relationship Type="http://schemas.openxmlformats.org/officeDocument/2006/relationships/slide" Target="/ppt/slides/slide3.xml" Id="Ra2fdf324ff0940ee" /><Relationship Type="http://schemas.openxmlformats.org/officeDocument/2006/relationships/slide" Target="/ppt/slides/slide4.xml" Id="Rfba1a5a100304b85" /><Relationship Type="http://schemas.openxmlformats.org/officeDocument/2006/relationships/slide" Target="/ppt/slides/slide5.xml" Id="R7f528f5964964b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faa883d0d48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7b14721db457d" /><Relationship Type="http://schemas.openxmlformats.org/officeDocument/2006/relationships/theme" Target="/ppt/slideMasters/theme/theme1.xml" Id="R063d328d54e948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87b14721db45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b4ee4bc4d4d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0279d5cbc48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5ac13459543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dd2d1287048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e488d28dc4e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MOEN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MOEN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Bjabergveien 208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970 393 641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