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01f49faedb49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f8ff9f173c479e"/>
  </p:sldMasterIdLst>
  <p:sldIdLst>
    <p:sldId xmlns:r="http://schemas.openxmlformats.org/officeDocument/2006/relationships" id="256" r:id="Rb1e8667c76f141f8"/>
    <p:sldId xmlns:r="http://schemas.openxmlformats.org/officeDocument/2006/relationships" id="257" r:id="R0fa4c03175264dcc"/>
    <p:sldId xmlns:r="http://schemas.openxmlformats.org/officeDocument/2006/relationships" id="258" r:id="Rb1738a1147c742aa"/>
    <p:sldId xmlns:r="http://schemas.openxmlformats.org/officeDocument/2006/relationships" id="259" r:id="R6c770ea7bf3c4ce3"/>
    <p:sldId xmlns:r="http://schemas.openxmlformats.org/officeDocument/2006/relationships" id="260" r:id="R300c1b76ed6741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f8ff9f173c479e" /><Relationship Type="http://schemas.openxmlformats.org/officeDocument/2006/relationships/slide" Target="/ppt/slides/slide1.xml" Id="Rb1e8667c76f141f8" /><Relationship Type="http://schemas.openxmlformats.org/officeDocument/2006/relationships/slide" Target="/ppt/slides/slide2.xml" Id="R0fa4c03175264dcc" /><Relationship Type="http://schemas.openxmlformats.org/officeDocument/2006/relationships/slide" Target="/ppt/slides/slide3.xml" Id="Rb1738a1147c742aa" /><Relationship Type="http://schemas.openxmlformats.org/officeDocument/2006/relationships/slide" Target="/ppt/slides/slide4.xml" Id="R6c770ea7bf3c4ce3" /><Relationship Type="http://schemas.openxmlformats.org/officeDocument/2006/relationships/slide" Target="/ppt/slides/slide5.xml" Id="R300c1b76ed6741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86ea456d7d4b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e2d352c7240ea" /><Relationship Type="http://schemas.openxmlformats.org/officeDocument/2006/relationships/theme" Target="/ppt/slideMasters/theme/theme1.xml" Id="Rfcac97fc114349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fe2d352c7240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e626e429449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4ba12469d40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de494e88549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5cb1c968946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63907d7d741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REIEL M FAGERLID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REIEL M FAGERLID ble etablert [år] og holder til i Bryggja.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Fagerlidvegen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6711 Bryggja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31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970 395 652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