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8bb69ea24840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57d91bc7c7492a"/>
  </p:sldMasterIdLst>
  <p:sldIdLst>
    <p:sldId xmlns:r="http://schemas.openxmlformats.org/officeDocument/2006/relationships" id="256" r:id="R7a4ef41a91f74108"/>
    <p:sldId xmlns:r="http://schemas.openxmlformats.org/officeDocument/2006/relationships" id="257" r:id="Rc5f450c405744b03"/>
    <p:sldId xmlns:r="http://schemas.openxmlformats.org/officeDocument/2006/relationships" id="258" r:id="Rd962df1e20dc4274"/>
    <p:sldId xmlns:r="http://schemas.openxmlformats.org/officeDocument/2006/relationships" id="259" r:id="R3a56f9b598a64fe0"/>
    <p:sldId xmlns:r="http://schemas.openxmlformats.org/officeDocument/2006/relationships" id="260" r:id="R514ac1a2fd5548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57d91bc7c7492a" /><Relationship Type="http://schemas.openxmlformats.org/officeDocument/2006/relationships/slide" Target="/ppt/slides/slide1.xml" Id="R7a4ef41a91f74108" /><Relationship Type="http://schemas.openxmlformats.org/officeDocument/2006/relationships/slide" Target="/ppt/slides/slide2.xml" Id="Rc5f450c405744b03" /><Relationship Type="http://schemas.openxmlformats.org/officeDocument/2006/relationships/slide" Target="/ppt/slides/slide3.xml" Id="Rd962df1e20dc4274" /><Relationship Type="http://schemas.openxmlformats.org/officeDocument/2006/relationships/slide" Target="/ppt/slides/slide4.xml" Id="R3a56f9b598a64fe0" /><Relationship Type="http://schemas.openxmlformats.org/officeDocument/2006/relationships/slide" Target="/ppt/slides/slide5.xml" Id="R514ac1a2fd5548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56bd9b764743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0307f45a847c4" /><Relationship Type="http://schemas.openxmlformats.org/officeDocument/2006/relationships/theme" Target="/ppt/slideMasters/theme/theme1.xml" Id="R0f9bcbae8a2d4d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00307f45a847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9ecf1bc644c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83cbd309146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8f8db07f547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f5e2f0c5e4b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cd366d10a4e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DAVID ANDERSEN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DAVID ANDERSEN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Enneveien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3089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05 67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970 429 409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