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0dee516c9b4f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e81adb3eca4915"/>
  </p:sldMasterIdLst>
  <p:sldIdLst>
    <p:sldId xmlns:r="http://schemas.openxmlformats.org/officeDocument/2006/relationships" id="256" r:id="R4c704df0d40247a0"/>
    <p:sldId xmlns:r="http://schemas.openxmlformats.org/officeDocument/2006/relationships" id="257" r:id="R1892ccea62c149b4"/>
    <p:sldId xmlns:r="http://schemas.openxmlformats.org/officeDocument/2006/relationships" id="258" r:id="R01065e31a1ac48cb"/>
    <p:sldId xmlns:r="http://schemas.openxmlformats.org/officeDocument/2006/relationships" id="259" r:id="R3968d05945444fdd"/>
    <p:sldId xmlns:r="http://schemas.openxmlformats.org/officeDocument/2006/relationships" id="260" r:id="R031cc3a9158945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e81adb3eca4915" /><Relationship Type="http://schemas.openxmlformats.org/officeDocument/2006/relationships/slide" Target="/ppt/slides/slide1.xml" Id="R4c704df0d40247a0" /><Relationship Type="http://schemas.openxmlformats.org/officeDocument/2006/relationships/slide" Target="/ppt/slides/slide2.xml" Id="R1892ccea62c149b4" /><Relationship Type="http://schemas.openxmlformats.org/officeDocument/2006/relationships/slide" Target="/ppt/slides/slide3.xml" Id="R01065e31a1ac48cb" /><Relationship Type="http://schemas.openxmlformats.org/officeDocument/2006/relationships/slide" Target="/ppt/slides/slide4.xml" Id="R3968d05945444fdd" /><Relationship Type="http://schemas.openxmlformats.org/officeDocument/2006/relationships/slide" Target="/ppt/slides/slide5.xml" Id="R031cc3a9158945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e85958f4fe4c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97d548b36840ad" /><Relationship Type="http://schemas.openxmlformats.org/officeDocument/2006/relationships/theme" Target="/ppt/slideMasters/theme/theme1.xml" Id="Re5dd55e6abf14b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97d548b36840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7422e594354a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3e52df9b5648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6944ac9d024d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9ee1e30eb4491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082dc5573149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PER KRISTIAN LÅCHE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KRISTIAN LÅCHE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 KRISTIAN LÅCHE ble etablert [år] og holder til i Ørje.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KRISTIAN LÅCHE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KRISTIAN LÅCHE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KRISTIAN LÅCHE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Vikenveien 316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1870 Ørje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83 89 84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970 488 545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KRISTIAN LÅCHE</a:t>
            </a:r>
          </a:p>
        </p:txBody>
      </p:sp>
    </p:spTree>
  </p:cSld>
  <p:clrMapOvr>
    <a:masterClrMapping xmlns:a="http://schemas.openxmlformats.org/drawingml/2006/main"/>
  </p:clrMapOvr>
</p:sld>
</file>