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6e98371c224b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2f1937f8414df1"/>
  </p:sldMasterIdLst>
  <p:sldIdLst>
    <p:sldId xmlns:r="http://schemas.openxmlformats.org/officeDocument/2006/relationships" id="256" r:id="Rae855f459d5b41b5"/>
    <p:sldId xmlns:r="http://schemas.openxmlformats.org/officeDocument/2006/relationships" id="257" r:id="R9800547b07e3452a"/>
    <p:sldId xmlns:r="http://schemas.openxmlformats.org/officeDocument/2006/relationships" id="258" r:id="R1f97229ab9bc4193"/>
    <p:sldId xmlns:r="http://schemas.openxmlformats.org/officeDocument/2006/relationships" id="259" r:id="R75d1212ce63c4b97"/>
    <p:sldId xmlns:r="http://schemas.openxmlformats.org/officeDocument/2006/relationships" id="260" r:id="Redc0726a15dd4614"/>
    <p:sldId xmlns:r="http://schemas.openxmlformats.org/officeDocument/2006/relationships" id="261" r:id="R300e7cabd8fa43a6"/>
    <p:sldId xmlns:r="http://schemas.openxmlformats.org/officeDocument/2006/relationships" id="262" r:id="R576453c47c7f48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2f1937f8414df1" /><Relationship Type="http://schemas.openxmlformats.org/officeDocument/2006/relationships/slide" Target="/ppt/slides/slide1.xml" Id="Rae855f459d5b41b5" /><Relationship Type="http://schemas.openxmlformats.org/officeDocument/2006/relationships/slide" Target="/ppt/slides/slide2.xml" Id="R9800547b07e3452a" /><Relationship Type="http://schemas.openxmlformats.org/officeDocument/2006/relationships/slide" Target="/ppt/slides/slide3.xml" Id="R1f97229ab9bc4193" /><Relationship Type="http://schemas.openxmlformats.org/officeDocument/2006/relationships/slide" Target="/ppt/slides/slide4.xml" Id="R75d1212ce63c4b97" /><Relationship Type="http://schemas.openxmlformats.org/officeDocument/2006/relationships/slide" Target="/ppt/slides/slide5.xml" Id="Redc0726a15dd4614" /><Relationship Type="http://schemas.openxmlformats.org/officeDocument/2006/relationships/slide" Target="/ppt/slides/slide6.xml" Id="R300e7cabd8fa43a6" /><Relationship Type="http://schemas.openxmlformats.org/officeDocument/2006/relationships/slide" Target="/ppt/slides/slide7.xml" Id="R576453c47c7f48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4d941218844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b09c5e57f4021" /><Relationship Type="http://schemas.openxmlformats.org/officeDocument/2006/relationships/theme" Target="/ppt/slideMasters/theme/theme1.xml" Id="R7cec6df2fd0c45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eb09c5e57f40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539b3a4c046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1e6c7b8764a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437af935247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84918def2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3d45d5a4e4f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35374fd5e4c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f889e67d149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ENERGIMA ING. OH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ING. OH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87 808 277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3 086 223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6 946 752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25 300 439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HOLDING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ROALD ARNE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KULDETEKNIKEREN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2380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970 894 136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