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2b532453d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e3718e7674a0b"/>
  </p:sldMasterIdLst>
  <p:sldIdLst>
    <p:sldId xmlns:r="http://schemas.openxmlformats.org/officeDocument/2006/relationships" id="256" r:id="Re01e772a459040e7"/>
    <p:sldId xmlns:r="http://schemas.openxmlformats.org/officeDocument/2006/relationships" id="257" r:id="R6dbbf4bdd14e423d"/>
    <p:sldId xmlns:r="http://schemas.openxmlformats.org/officeDocument/2006/relationships" id="258" r:id="Re14089568c0c43e0"/>
    <p:sldId xmlns:r="http://schemas.openxmlformats.org/officeDocument/2006/relationships" id="259" r:id="Rfed62e1d5ff247c8"/>
    <p:sldId xmlns:r="http://schemas.openxmlformats.org/officeDocument/2006/relationships" id="260" r:id="R1747988290094f7f"/>
    <p:sldId xmlns:r="http://schemas.openxmlformats.org/officeDocument/2006/relationships" id="261" r:id="R09d77de6e7d24d37"/>
    <p:sldId xmlns:r="http://schemas.openxmlformats.org/officeDocument/2006/relationships" id="262" r:id="Rc23d156b9b5b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e3718e7674a0b" /><Relationship Type="http://schemas.openxmlformats.org/officeDocument/2006/relationships/slide" Target="/ppt/slides/slide1.xml" Id="Re01e772a459040e7" /><Relationship Type="http://schemas.openxmlformats.org/officeDocument/2006/relationships/slide" Target="/ppt/slides/slide2.xml" Id="R6dbbf4bdd14e423d" /><Relationship Type="http://schemas.openxmlformats.org/officeDocument/2006/relationships/slide" Target="/ppt/slides/slide3.xml" Id="Re14089568c0c43e0" /><Relationship Type="http://schemas.openxmlformats.org/officeDocument/2006/relationships/slide" Target="/ppt/slides/slide4.xml" Id="Rfed62e1d5ff247c8" /><Relationship Type="http://schemas.openxmlformats.org/officeDocument/2006/relationships/slide" Target="/ppt/slides/slide5.xml" Id="R1747988290094f7f" /><Relationship Type="http://schemas.openxmlformats.org/officeDocument/2006/relationships/slide" Target="/ppt/slides/slide6.xml" Id="R09d77de6e7d24d37" /><Relationship Type="http://schemas.openxmlformats.org/officeDocument/2006/relationships/slide" Target="/ppt/slides/slide7.xml" Id="Rc23d156b9b5b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fa877dbde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d02e201449be" /><Relationship Type="http://schemas.openxmlformats.org/officeDocument/2006/relationships/theme" Target="/ppt/slideMasters/theme/theme1.xml" Id="R8e34fcfce8dc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fd02e2014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ca4d9249c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8f0c24e3c41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6f7434d247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e50a94dea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3f154fee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15b6c96b5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5de92bf9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WALTER WILHELMSEN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WALTER WILHELMSEN AS ble etablert [år] og holder til i Kvaløya.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8 661 319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11 884 422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WMOT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Ropnesvegen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9107 Kvaløya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71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firmapost@wawi.no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970 904 468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WALTER WILHELMSEN AS</a:t>
            </a:r>
          </a:p>
        </p:txBody>
      </p:sp>
    </p:spTree>
  </p:cSld>
  <p:clrMapOvr>
    <a:masterClrMapping xmlns:a="http://schemas.openxmlformats.org/drawingml/2006/main"/>
  </p:clrMapOvr>
</p:sld>
</file>