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28e5e09cfa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ac1a1e8e764f3f"/>
  </p:sldMasterIdLst>
  <p:sldIdLst>
    <p:sldId xmlns:r="http://schemas.openxmlformats.org/officeDocument/2006/relationships" id="256" r:id="Rbc2131a2a9834047"/>
    <p:sldId xmlns:r="http://schemas.openxmlformats.org/officeDocument/2006/relationships" id="257" r:id="Ra030c705d2ed4719"/>
    <p:sldId xmlns:r="http://schemas.openxmlformats.org/officeDocument/2006/relationships" id="258" r:id="R2e5151d7b15c4752"/>
    <p:sldId xmlns:r="http://schemas.openxmlformats.org/officeDocument/2006/relationships" id="259" r:id="R85bbf0665dba48de"/>
    <p:sldId xmlns:r="http://schemas.openxmlformats.org/officeDocument/2006/relationships" id="260" r:id="R7f69c76252864e98"/>
    <p:sldId xmlns:r="http://schemas.openxmlformats.org/officeDocument/2006/relationships" id="261" r:id="R5936038e6c5d4589"/>
    <p:sldId xmlns:r="http://schemas.openxmlformats.org/officeDocument/2006/relationships" id="262" r:id="R02ff5ba58eb3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ac1a1e8e764f3f" /><Relationship Type="http://schemas.openxmlformats.org/officeDocument/2006/relationships/slide" Target="/ppt/slides/slide1.xml" Id="Rbc2131a2a9834047" /><Relationship Type="http://schemas.openxmlformats.org/officeDocument/2006/relationships/slide" Target="/ppt/slides/slide2.xml" Id="Ra030c705d2ed4719" /><Relationship Type="http://schemas.openxmlformats.org/officeDocument/2006/relationships/slide" Target="/ppt/slides/slide3.xml" Id="R2e5151d7b15c4752" /><Relationship Type="http://schemas.openxmlformats.org/officeDocument/2006/relationships/slide" Target="/ppt/slides/slide4.xml" Id="R85bbf0665dba48de" /><Relationship Type="http://schemas.openxmlformats.org/officeDocument/2006/relationships/slide" Target="/ppt/slides/slide5.xml" Id="R7f69c76252864e98" /><Relationship Type="http://schemas.openxmlformats.org/officeDocument/2006/relationships/slide" Target="/ppt/slides/slide6.xml" Id="R5936038e6c5d4589" /><Relationship Type="http://schemas.openxmlformats.org/officeDocument/2006/relationships/slide" Target="/ppt/slides/slide7.xml" Id="R02ff5ba58eb3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49c7e24894e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24c6a47c746d0" /><Relationship Type="http://schemas.openxmlformats.org/officeDocument/2006/relationships/theme" Target="/ppt/slideMasters/theme/theme1.xml" Id="R939e6ca3d494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b24c6a47c746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24a596e0b4e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8f6e0ebe3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1b95f89ec4d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4c2df78f940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d2c4a816f49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39e4de6784f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d8e32b56443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GABRIEL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 ELEKTRO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42 705 348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2 838 589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1 716 284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17 037 665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GUNDER BURE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OLAUSSEN HELGE RAGNVALD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46 09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970 923 136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GABRIEL ELEKTRO AS</a:t>
            </a:r>
          </a:p>
        </p:txBody>
      </p:sp>
    </p:spTree>
  </p:cSld>
  <p:clrMapOvr>
    <a:masterClrMapping xmlns:a="http://schemas.openxmlformats.org/drawingml/2006/main"/>
  </p:clrMapOvr>
</p:sld>
</file>