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b501e8433140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b470226c454de5"/>
  </p:sldMasterIdLst>
  <p:sldIdLst>
    <p:sldId xmlns:r="http://schemas.openxmlformats.org/officeDocument/2006/relationships" id="256" r:id="R3bf41dfc37194ed7"/>
    <p:sldId xmlns:r="http://schemas.openxmlformats.org/officeDocument/2006/relationships" id="257" r:id="Rb5527ae4bb6d464d"/>
    <p:sldId xmlns:r="http://schemas.openxmlformats.org/officeDocument/2006/relationships" id="258" r:id="R70e976a850474af2"/>
    <p:sldId xmlns:r="http://schemas.openxmlformats.org/officeDocument/2006/relationships" id="259" r:id="R70ff55fe76804cc4"/>
    <p:sldId xmlns:r="http://schemas.openxmlformats.org/officeDocument/2006/relationships" id="260" r:id="R2c1cd4fe731b43af"/>
    <p:sldId xmlns:r="http://schemas.openxmlformats.org/officeDocument/2006/relationships" id="261" r:id="Rd33a5369567f416e"/>
    <p:sldId xmlns:r="http://schemas.openxmlformats.org/officeDocument/2006/relationships" id="262" r:id="R5e046643114b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b470226c454de5" /><Relationship Type="http://schemas.openxmlformats.org/officeDocument/2006/relationships/slide" Target="/ppt/slides/slide1.xml" Id="R3bf41dfc37194ed7" /><Relationship Type="http://schemas.openxmlformats.org/officeDocument/2006/relationships/slide" Target="/ppt/slides/slide2.xml" Id="Rb5527ae4bb6d464d" /><Relationship Type="http://schemas.openxmlformats.org/officeDocument/2006/relationships/slide" Target="/ppt/slides/slide3.xml" Id="R70e976a850474af2" /><Relationship Type="http://schemas.openxmlformats.org/officeDocument/2006/relationships/slide" Target="/ppt/slides/slide4.xml" Id="R70ff55fe76804cc4" /><Relationship Type="http://schemas.openxmlformats.org/officeDocument/2006/relationships/slide" Target="/ppt/slides/slide5.xml" Id="R2c1cd4fe731b43af" /><Relationship Type="http://schemas.openxmlformats.org/officeDocument/2006/relationships/slide" Target="/ppt/slides/slide6.xml" Id="Rd33a5369567f416e" /><Relationship Type="http://schemas.openxmlformats.org/officeDocument/2006/relationships/slide" Target="/ppt/slides/slide7.xml" Id="R5e046643114b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5ea34455c41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70e130a7a4673" /><Relationship Type="http://schemas.openxmlformats.org/officeDocument/2006/relationships/theme" Target="/ppt/slideMasters/theme/theme1.xml" Id="Rc0d110f33cfb4e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b70e130a7a46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2e49ff90044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4a41d0ab143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fc254dbb149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d4f4b11ac4c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5a26d71084b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051e28b0b41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5ea6a49b74f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