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5a92c19ba0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2c4136203449a7"/>
  </p:sldMasterIdLst>
  <p:sldIdLst>
    <p:sldId xmlns:r="http://schemas.openxmlformats.org/officeDocument/2006/relationships" id="256" r:id="R6a20e924d0854844"/>
    <p:sldId xmlns:r="http://schemas.openxmlformats.org/officeDocument/2006/relationships" id="257" r:id="R78800b9ac92e4fe4"/>
    <p:sldId xmlns:r="http://schemas.openxmlformats.org/officeDocument/2006/relationships" id="258" r:id="R4a346a95cb8b4a39"/>
    <p:sldId xmlns:r="http://schemas.openxmlformats.org/officeDocument/2006/relationships" id="259" r:id="R7111c22229394569"/>
    <p:sldId xmlns:r="http://schemas.openxmlformats.org/officeDocument/2006/relationships" id="260" r:id="R086d9cfa6327403e"/>
    <p:sldId xmlns:r="http://schemas.openxmlformats.org/officeDocument/2006/relationships" id="261" r:id="Rc9340a0eb7d44777"/>
    <p:sldId xmlns:r="http://schemas.openxmlformats.org/officeDocument/2006/relationships" id="262" r:id="R87dd197b7d7d4a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c4136203449a7" /><Relationship Type="http://schemas.openxmlformats.org/officeDocument/2006/relationships/slide" Target="/ppt/slides/slide1.xml" Id="R6a20e924d0854844" /><Relationship Type="http://schemas.openxmlformats.org/officeDocument/2006/relationships/slide" Target="/ppt/slides/slide2.xml" Id="R78800b9ac92e4fe4" /><Relationship Type="http://schemas.openxmlformats.org/officeDocument/2006/relationships/slide" Target="/ppt/slides/slide3.xml" Id="R4a346a95cb8b4a39" /><Relationship Type="http://schemas.openxmlformats.org/officeDocument/2006/relationships/slide" Target="/ppt/slides/slide4.xml" Id="R7111c22229394569" /><Relationship Type="http://schemas.openxmlformats.org/officeDocument/2006/relationships/slide" Target="/ppt/slides/slide5.xml" Id="R086d9cfa6327403e" /><Relationship Type="http://schemas.openxmlformats.org/officeDocument/2006/relationships/slide" Target="/ppt/slides/slide6.xml" Id="Rc9340a0eb7d44777" /><Relationship Type="http://schemas.openxmlformats.org/officeDocument/2006/relationships/slide" Target="/ppt/slides/slide7.xml" Id="R87dd197b7d7d4a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5230d0e9be4d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bcde019b4452f" /><Relationship Type="http://schemas.openxmlformats.org/officeDocument/2006/relationships/theme" Target="/ppt/slideMasters/theme/theme1.xml" Id="Re46c5703e1e24d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0bcde019b445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734d98add48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cc6e64a5642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cffac570548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8c1b6e77441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07ab91fdc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333e803cc49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ce67defd3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IGLAND GARASJEN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GARASJEN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188 208 016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−11 238 917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−8 131 849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51 888 926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89 864 227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Reddalsveien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post@igland.no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