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b894f1ec8942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280d72b5854153"/>
  </p:sldMasterIdLst>
  <p:sldIdLst>
    <p:sldId xmlns:r="http://schemas.openxmlformats.org/officeDocument/2006/relationships" id="256" r:id="R71015ef454f94112"/>
    <p:sldId xmlns:r="http://schemas.openxmlformats.org/officeDocument/2006/relationships" id="257" r:id="R5077cf288c334b92"/>
    <p:sldId xmlns:r="http://schemas.openxmlformats.org/officeDocument/2006/relationships" id="258" r:id="Rbd9c95d04a7c4203"/>
    <p:sldId xmlns:r="http://schemas.openxmlformats.org/officeDocument/2006/relationships" id="259" r:id="R3678f003357d4ffd"/>
    <p:sldId xmlns:r="http://schemas.openxmlformats.org/officeDocument/2006/relationships" id="260" r:id="R766753414bb642d1"/>
    <p:sldId xmlns:r="http://schemas.openxmlformats.org/officeDocument/2006/relationships" id="261" r:id="R449d0a55d587459b"/>
    <p:sldId xmlns:r="http://schemas.openxmlformats.org/officeDocument/2006/relationships" id="262" r:id="R6cfca8b0dafc45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280d72b5854153" /><Relationship Type="http://schemas.openxmlformats.org/officeDocument/2006/relationships/slide" Target="/ppt/slides/slide1.xml" Id="R71015ef454f94112" /><Relationship Type="http://schemas.openxmlformats.org/officeDocument/2006/relationships/slide" Target="/ppt/slides/slide2.xml" Id="R5077cf288c334b92" /><Relationship Type="http://schemas.openxmlformats.org/officeDocument/2006/relationships/slide" Target="/ppt/slides/slide3.xml" Id="Rbd9c95d04a7c4203" /><Relationship Type="http://schemas.openxmlformats.org/officeDocument/2006/relationships/slide" Target="/ppt/slides/slide4.xml" Id="R3678f003357d4ffd" /><Relationship Type="http://schemas.openxmlformats.org/officeDocument/2006/relationships/slide" Target="/ppt/slides/slide5.xml" Id="R766753414bb642d1" /><Relationship Type="http://schemas.openxmlformats.org/officeDocument/2006/relationships/slide" Target="/ppt/slides/slide6.xml" Id="R449d0a55d587459b" /><Relationship Type="http://schemas.openxmlformats.org/officeDocument/2006/relationships/slide" Target="/ppt/slides/slide7.xml" Id="R6cfca8b0dafc45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c3808cf2c41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e695fe4594203" /><Relationship Type="http://schemas.openxmlformats.org/officeDocument/2006/relationships/theme" Target="/ppt/slideMasters/theme/theme1.xml" Id="R9f6aaf93c7ea4f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2e695fe45942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8eb20d9dd47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e27774fc945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9e4f8d53249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edb56d8de46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e95b6780142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5569ee7374b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afd667c974c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STOUSLAND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ARKITEKTKONTOR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4 118 615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5 028 935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STOUSLAND CARL GEORG A.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www.stousland.no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970 978 968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STOUSLAND ARKITEKTKONTOR AS</a:t>
            </a:r>
          </a:p>
        </p:txBody>
      </p:sp>
    </p:spTree>
  </p:cSld>
  <p:clrMapOvr>
    <a:masterClrMapping xmlns:a="http://schemas.openxmlformats.org/drawingml/2006/main"/>
  </p:clrMapOvr>
</p:sld>
</file>