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7f17c3dc094d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27b3474e2e449a"/>
  </p:sldMasterIdLst>
  <p:sldIdLst>
    <p:sldId xmlns:r="http://schemas.openxmlformats.org/officeDocument/2006/relationships" id="256" r:id="Rc1c6ed44d308420a"/>
    <p:sldId xmlns:r="http://schemas.openxmlformats.org/officeDocument/2006/relationships" id="257" r:id="Rbb3a0c5170f243ad"/>
    <p:sldId xmlns:r="http://schemas.openxmlformats.org/officeDocument/2006/relationships" id="258" r:id="R7a96b86587204cdd"/>
    <p:sldId xmlns:r="http://schemas.openxmlformats.org/officeDocument/2006/relationships" id="259" r:id="R37d566d3956a43d6"/>
    <p:sldId xmlns:r="http://schemas.openxmlformats.org/officeDocument/2006/relationships" id="260" r:id="Rbd9ba6cf2d5248bc"/>
    <p:sldId xmlns:r="http://schemas.openxmlformats.org/officeDocument/2006/relationships" id="261" r:id="R207a68b55fc04779"/>
    <p:sldId xmlns:r="http://schemas.openxmlformats.org/officeDocument/2006/relationships" id="262" r:id="R6cd7d116eda349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27b3474e2e449a" /><Relationship Type="http://schemas.openxmlformats.org/officeDocument/2006/relationships/slide" Target="/ppt/slides/slide1.xml" Id="Rc1c6ed44d308420a" /><Relationship Type="http://schemas.openxmlformats.org/officeDocument/2006/relationships/slide" Target="/ppt/slides/slide2.xml" Id="Rbb3a0c5170f243ad" /><Relationship Type="http://schemas.openxmlformats.org/officeDocument/2006/relationships/slide" Target="/ppt/slides/slide3.xml" Id="R7a96b86587204cdd" /><Relationship Type="http://schemas.openxmlformats.org/officeDocument/2006/relationships/slide" Target="/ppt/slides/slide4.xml" Id="R37d566d3956a43d6" /><Relationship Type="http://schemas.openxmlformats.org/officeDocument/2006/relationships/slide" Target="/ppt/slides/slide5.xml" Id="Rbd9ba6cf2d5248bc" /><Relationship Type="http://schemas.openxmlformats.org/officeDocument/2006/relationships/slide" Target="/ppt/slides/slide6.xml" Id="R207a68b55fc04779" /><Relationship Type="http://schemas.openxmlformats.org/officeDocument/2006/relationships/slide" Target="/ppt/slides/slide7.xml" Id="R6cd7d116eda349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1ee65549c345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fbe0198094367" /><Relationship Type="http://schemas.openxmlformats.org/officeDocument/2006/relationships/theme" Target="/ppt/slideMasters/theme/theme1.xml" Id="Rc899fdedbc6d49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1fbe01980943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61b07303a4d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0e196b05e4a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2e970d1ce47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5daf56a404e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b7d4a307a40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c2e89c8374c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b04f4cb9842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KLIMATEKNIKK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KLIMATEKNIKK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17 624 474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480 947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390 786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2 158 051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8 073 107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MONSSEN INVEST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ÅLØYA INVEST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INVEST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KJØNDAL INVEST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Schweigårds vei 30B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36 24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970 982 221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KLIMATEKNIKK AS</a:t>
            </a:r>
          </a:p>
        </p:txBody>
      </p:sp>
    </p:spTree>
  </p:cSld>
  <p:clrMapOvr>
    <a:masterClrMapping xmlns:a="http://schemas.openxmlformats.org/drawingml/2006/main"/>
  </p:clrMapOvr>
</p:sld>
</file>