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876debf04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1170f24574a98"/>
  </p:sldMasterIdLst>
  <p:sldIdLst>
    <p:sldId xmlns:r="http://schemas.openxmlformats.org/officeDocument/2006/relationships" id="256" r:id="R6d2a3e9e90fe40d1"/>
    <p:sldId xmlns:r="http://schemas.openxmlformats.org/officeDocument/2006/relationships" id="257" r:id="R6daa5c855a534f08"/>
    <p:sldId xmlns:r="http://schemas.openxmlformats.org/officeDocument/2006/relationships" id="258" r:id="Rbae295595a31479e"/>
    <p:sldId xmlns:r="http://schemas.openxmlformats.org/officeDocument/2006/relationships" id="259" r:id="R72d0b0417c3b4cee"/>
    <p:sldId xmlns:r="http://schemas.openxmlformats.org/officeDocument/2006/relationships" id="260" r:id="Ra7b1401b015f4a11"/>
    <p:sldId xmlns:r="http://schemas.openxmlformats.org/officeDocument/2006/relationships" id="261" r:id="R48217382c1d24fcb"/>
    <p:sldId xmlns:r="http://schemas.openxmlformats.org/officeDocument/2006/relationships" id="262" r:id="R8562cefed28f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1170f24574a98" /><Relationship Type="http://schemas.openxmlformats.org/officeDocument/2006/relationships/slide" Target="/ppt/slides/slide1.xml" Id="R6d2a3e9e90fe40d1" /><Relationship Type="http://schemas.openxmlformats.org/officeDocument/2006/relationships/slide" Target="/ppt/slides/slide2.xml" Id="R6daa5c855a534f08" /><Relationship Type="http://schemas.openxmlformats.org/officeDocument/2006/relationships/slide" Target="/ppt/slides/slide3.xml" Id="Rbae295595a31479e" /><Relationship Type="http://schemas.openxmlformats.org/officeDocument/2006/relationships/slide" Target="/ppt/slides/slide4.xml" Id="R72d0b0417c3b4cee" /><Relationship Type="http://schemas.openxmlformats.org/officeDocument/2006/relationships/slide" Target="/ppt/slides/slide5.xml" Id="Ra7b1401b015f4a11" /><Relationship Type="http://schemas.openxmlformats.org/officeDocument/2006/relationships/slide" Target="/ppt/slides/slide6.xml" Id="R48217382c1d24fcb" /><Relationship Type="http://schemas.openxmlformats.org/officeDocument/2006/relationships/slide" Target="/ppt/slides/slide7.xml" Id="R8562cefed28f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e4e78977d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b683a2ab48b2" /><Relationship Type="http://schemas.openxmlformats.org/officeDocument/2006/relationships/theme" Target="/ppt/slideMasters/theme/theme1.xml" Id="Rada34b5c7fa8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2b683a2ab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30bc39df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62e6a5ff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47b21fb7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46c75f80d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7ea7add8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909f96bd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2b177d72c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