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69b0665bf14a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6e380df94a4f6a"/>
  </p:sldMasterIdLst>
  <p:sldIdLst>
    <p:sldId xmlns:r="http://schemas.openxmlformats.org/officeDocument/2006/relationships" id="256" r:id="R3b06f6684db74c86"/>
    <p:sldId xmlns:r="http://schemas.openxmlformats.org/officeDocument/2006/relationships" id="257" r:id="R1b3f8df070394317"/>
    <p:sldId xmlns:r="http://schemas.openxmlformats.org/officeDocument/2006/relationships" id="258" r:id="R291b6138077a4e17"/>
    <p:sldId xmlns:r="http://schemas.openxmlformats.org/officeDocument/2006/relationships" id="259" r:id="R99fdf84c35f643bf"/>
    <p:sldId xmlns:r="http://schemas.openxmlformats.org/officeDocument/2006/relationships" id="260" r:id="Rf7323e2f49274bed"/>
    <p:sldId xmlns:r="http://schemas.openxmlformats.org/officeDocument/2006/relationships" id="261" r:id="Rcbe3075242cc4963"/>
    <p:sldId xmlns:r="http://schemas.openxmlformats.org/officeDocument/2006/relationships" id="262" r:id="R3248d7dc687b4b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6e380df94a4f6a" /><Relationship Type="http://schemas.openxmlformats.org/officeDocument/2006/relationships/slide" Target="/ppt/slides/slide1.xml" Id="R3b06f6684db74c86" /><Relationship Type="http://schemas.openxmlformats.org/officeDocument/2006/relationships/slide" Target="/ppt/slides/slide2.xml" Id="R1b3f8df070394317" /><Relationship Type="http://schemas.openxmlformats.org/officeDocument/2006/relationships/slide" Target="/ppt/slides/slide3.xml" Id="R291b6138077a4e17" /><Relationship Type="http://schemas.openxmlformats.org/officeDocument/2006/relationships/slide" Target="/ppt/slides/slide4.xml" Id="R99fdf84c35f643bf" /><Relationship Type="http://schemas.openxmlformats.org/officeDocument/2006/relationships/slide" Target="/ppt/slides/slide5.xml" Id="Rf7323e2f49274bed" /><Relationship Type="http://schemas.openxmlformats.org/officeDocument/2006/relationships/slide" Target="/ppt/slides/slide6.xml" Id="Rcbe3075242cc4963" /><Relationship Type="http://schemas.openxmlformats.org/officeDocument/2006/relationships/slide" Target="/ppt/slides/slide7.xml" Id="R3248d7dc687b4b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e51f44bd4a41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69e9ea2244305" /><Relationship Type="http://schemas.openxmlformats.org/officeDocument/2006/relationships/theme" Target="/ppt/slideMasters/theme/theme1.xml" Id="R4c623966a27a43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769e9ea22443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36be3af3c4c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07935106044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1f058e4c343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49da8565a43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9bdf89dab4d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eff962aff4a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373ed01344c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MERÅKER NÆRINGSBYGG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MERÅKER NÆRINGSBYGG AS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2 054 921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343 504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2 917 738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7 523 479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SKAATHUN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Krokeidevegen 391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812323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970 990 860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