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2f4fa3e5c46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7e4ceab54f44d1"/>
  </p:sldMasterIdLst>
  <p:sldIdLst>
    <p:sldId xmlns:r="http://schemas.openxmlformats.org/officeDocument/2006/relationships" id="256" r:id="Rb6055408bbcc4308"/>
    <p:sldId xmlns:r="http://schemas.openxmlformats.org/officeDocument/2006/relationships" id="257" r:id="R59e8d553125e43e1"/>
    <p:sldId xmlns:r="http://schemas.openxmlformats.org/officeDocument/2006/relationships" id="258" r:id="R6a66890f772b4a39"/>
    <p:sldId xmlns:r="http://schemas.openxmlformats.org/officeDocument/2006/relationships" id="259" r:id="Rfe6af82884714ca0"/>
    <p:sldId xmlns:r="http://schemas.openxmlformats.org/officeDocument/2006/relationships" id="260" r:id="Reaff448fd1784b0d"/>
    <p:sldId xmlns:r="http://schemas.openxmlformats.org/officeDocument/2006/relationships" id="261" r:id="R3ca044aa0401422e"/>
    <p:sldId xmlns:r="http://schemas.openxmlformats.org/officeDocument/2006/relationships" id="262" r:id="R1a4d2bd5ac044e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e4ceab54f44d1" /><Relationship Type="http://schemas.openxmlformats.org/officeDocument/2006/relationships/slide" Target="/ppt/slides/slide1.xml" Id="Rb6055408bbcc4308" /><Relationship Type="http://schemas.openxmlformats.org/officeDocument/2006/relationships/slide" Target="/ppt/slides/slide2.xml" Id="R59e8d553125e43e1" /><Relationship Type="http://schemas.openxmlformats.org/officeDocument/2006/relationships/slide" Target="/ppt/slides/slide3.xml" Id="R6a66890f772b4a39" /><Relationship Type="http://schemas.openxmlformats.org/officeDocument/2006/relationships/slide" Target="/ppt/slides/slide4.xml" Id="Rfe6af82884714ca0" /><Relationship Type="http://schemas.openxmlformats.org/officeDocument/2006/relationships/slide" Target="/ppt/slides/slide5.xml" Id="Reaff448fd1784b0d" /><Relationship Type="http://schemas.openxmlformats.org/officeDocument/2006/relationships/slide" Target="/ppt/slides/slide6.xml" Id="R3ca044aa0401422e" /><Relationship Type="http://schemas.openxmlformats.org/officeDocument/2006/relationships/slide" Target="/ppt/slides/slide7.xml" Id="R1a4d2bd5ac044e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7c8b006c043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0016a97717440f" /><Relationship Type="http://schemas.openxmlformats.org/officeDocument/2006/relationships/theme" Target="/ppt/slideMasters/theme/theme1.xml" Id="R6eb09165db9b4f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0016a9771744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bf47ef6ab4e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9881cd4704f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90c2a60fe14a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0ba59c64342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5dba8bb1f4a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51f9e6fb945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84aaacd9e842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BÆRUM GRAVESERVICE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BÆRUM GRAVESERVICE AS ble etablert [år] og holder til i Skui.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27 587 768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1 625 779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5 855 769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KEISERAAS JAN IVAR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STITT HOLDING AS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Økriveien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1340 Skui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08 19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post@abgrave.no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970 993 282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BÆRUM GRAVESERVICE AS</a:t>
            </a:r>
          </a:p>
        </p:txBody>
      </p:sp>
    </p:spTree>
  </p:cSld>
  <p:clrMapOvr>
    <a:masterClrMapping xmlns:a="http://schemas.openxmlformats.org/drawingml/2006/main"/>
  </p:clrMapOvr>
</p:sld>
</file>