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debaf6f0f340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7a10a093554f4d"/>
  </p:sldMasterIdLst>
  <p:sldIdLst>
    <p:sldId xmlns:r="http://schemas.openxmlformats.org/officeDocument/2006/relationships" id="256" r:id="R961603ebb8f144d0"/>
    <p:sldId xmlns:r="http://schemas.openxmlformats.org/officeDocument/2006/relationships" id="257" r:id="R17f2bf31a9d7435d"/>
    <p:sldId xmlns:r="http://schemas.openxmlformats.org/officeDocument/2006/relationships" id="258" r:id="R47fd238fa35a44dc"/>
    <p:sldId xmlns:r="http://schemas.openxmlformats.org/officeDocument/2006/relationships" id="259" r:id="Rdccd550da8b843b9"/>
    <p:sldId xmlns:r="http://schemas.openxmlformats.org/officeDocument/2006/relationships" id="260" r:id="R4042feedb3114e33"/>
    <p:sldId xmlns:r="http://schemas.openxmlformats.org/officeDocument/2006/relationships" id="261" r:id="Rc3e9f1d0745240ca"/>
    <p:sldId xmlns:r="http://schemas.openxmlformats.org/officeDocument/2006/relationships" id="262" r:id="Rb7baf674397e48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7a10a093554f4d" /><Relationship Type="http://schemas.openxmlformats.org/officeDocument/2006/relationships/slide" Target="/ppt/slides/slide1.xml" Id="R961603ebb8f144d0" /><Relationship Type="http://schemas.openxmlformats.org/officeDocument/2006/relationships/slide" Target="/ppt/slides/slide2.xml" Id="R17f2bf31a9d7435d" /><Relationship Type="http://schemas.openxmlformats.org/officeDocument/2006/relationships/slide" Target="/ppt/slides/slide3.xml" Id="R47fd238fa35a44dc" /><Relationship Type="http://schemas.openxmlformats.org/officeDocument/2006/relationships/slide" Target="/ppt/slides/slide4.xml" Id="Rdccd550da8b843b9" /><Relationship Type="http://schemas.openxmlformats.org/officeDocument/2006/relationships/slide" Target="/ppt/slides/slide5.xml" Id="R4042feedb3114e33" /><Relationship Type="http://schemas.openxmlformats.org/officeDocument/2006/relationships/slide" Target="/ppt/slides/slide6.xml" Id="Rc3e9f1d0745240ca" /><Relationship Type="http://schemas.openxmlformats.org/officeDocument/2006/relationships/slide" Target="/ppt/slides/slide7.xml" Id="Rb7baf674397e48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159288b30844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b494d00984418" /><Relationship Type="http://schemas.openxmlformats.org/officeDocument/2006/relationships/theme" Target="/ppt/slideMasters/theme/theme1.xml" Id="Ra1af1107182844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8b494d009844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61c16ea8f43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de45830b34f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6100f7f4747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35afb1bbd41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ed6addbc843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707475ec54f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538c50bb443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KOKAAS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KOKAAS HOLDING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8 000 334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13 592 308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KOKAAS BJARNE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KOKAAS MAY BENTE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Jøssangvegen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4100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74 90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may.bente@kokaas.no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www.kokaas.no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971 002 239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KOKAAS HOLDING AS</a:t>
            </a:r>
          </a:p>
        </p:txBody>
      </p:sp>
    </p:spTree>
  </p:cSld>
  <p:clrMapOvr>
    <a:masterClrMapping xmlns:a="http://schemas.openxmlformats.org/drawingml/2006/main"/>
  </p:clrMapOvr>
</p:sld>
</file>