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fbe450b68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27f36053040a2"/>
  </p:sldMasterIdLst>
  <p:sldIdLst>
    <p:sldId xmlns:r="http://schemas.openxmlformats.org/officeDocument/2006/relationships" id="256" r:id="Re9234f2750184d11"/>
    <p:sldId xmlns:r="http://schemas.openxmlformats.org/officeDocument/2006/relationships" id="257" r:id="Rc8d1fb0f32c349ef"/>
    <p:sldId xmlns:r="http://schemas.openxmlformats.org/officeDocument/2006/relationships" id="258" r:id="Rf6085484022b48f0"/>
    <p:sldId xmlns:r="http://schemas.openxmlformats.org/officeDocument/2006/relationships" id="259" r:id="R0f38dd560cf446ef"/>
    <p:sldId xmlns:r="http://schemas.openxmlformats.org/officeDocument/2006/relationships" id="260" r:id="Rf47f1f3255e2407a"/>
    <p:sldId xmlns:r="http://schemas.openxmlformats.org/officeDocument/2006/relationships" id="261" r:id="Rf3e4e4944ea54e82"/>
    <p:sldId xmlns:r="http://schemas.openxmlformats.org/officeDocument/2006/relationships" id="262" r:id="Recc1da19d151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27f36053040a2" /><Relationship Type="http://schemas.openxmlformats.org/officeDocument/2006/relationships/slide" Target="/ppt/slides/slide1.xml" Id="Re9234f2750184d11" /><Relationship Type="http://schemas.openxmlformats.org/officeDocument/2006/relationships/slide" Target="/ppt/slides/slide2.xml" Id="Rc8d1fb0f32c349ef" /><Relationship Type="http://schemas.openxmlformats.org/officeDocument/2006/relationships/slide" Target="/ppt/slides/slide3.xml" Id="Rf6085484022b48f0" /><Relationship Type="http://schemas.openxmlformats.org/officeDocument/2006/relationships/slide" Target="/ppt/slides/slide4.xml" Id="R0f38dd560cf446ef" /><Relationship Type="http://schemas.openxmlformats.org/officeDocument/2006/relationships/slide" Target="/ppt/slides/slide5.xml" Id="Rf47f1f3255e2407a" /><Relationship Type="http://schemas.openxmlformats.org/officeDocument/2006/relationships/slide" Target="/ppt/slides/slide6.xml" Id="Rf3e4e4944ea54e82" /><Relationship Type="http://schemas.openxmlformats.org/officeDocument/2006/relationships/slide" Target="/ppt/slides/slide7.xml" Id="Recc1da19d151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b034d092343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da4d3e5e64b68" /><Relationship Type="http://schemas.openxmlformats.org/officeDocument/2006/relationships/theme" Target="/ppt/slideMasters/theme/theme1.xml" Id="R33569cf844a1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da4d3e5e6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0c757cdca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99656428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8730ef0047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64bcc6b7c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6fbd098a04a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317d053c6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17ef70643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