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496375c1b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d2722392c4216"/>
  </p:sldMasterIdLst>
  <p:sldIdLst>
    <p:sldId xmlns:r="http://schemas.openxmlformats.org/officeDocument/2006/relationships" id="256" r:id="Rf46e56cd4a1547f2"/>
    <p:sldId xmlns:r="http://schemas.openxmlformats.org/officeDocument/2006/relationships" id="257" r:id="Ra37c885d628e448f"/>
    <p:sldId xmlns:r="http://schemas.openxmlformats.org/officeDocument/2006/relationships" id="258" r:id="R015a4317e2624fcc"/>
    <p:sldId xmlns:r="http://schemas.openxmlformats.org/officeDocument/2006/relationships" id="259" r:id="Rdd15e39e9847489e"/>
    <p:sldId xmlns:r="http://schemas.openxmlformats.org/officeDocument/2006/relationships" id="260" r:id="Rd4a54b5b6dd840db"/>
    <p:sldId xmlns:r="http://schemas.openxmlformats.org/officeDocument/2006/relationships" id="261" r:id="R967d9a8e703d4ef2"/>
    <p:sldId xmlns:r="http://schemas.openxmlformats.org/officeDocument/2006/relationships" id="262" r:id="Rfbd9e87c1b00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d2722392c4216" /><Relationship Type="http://schemas.openxmlformats.org/officeDocument/2006/relationships/slide" Target="/ppt/slides/slide1.xml" Id="Rf46e56cd4a1547f2" /><Relationship Type="http://schemas.openxmlformats.org/officeDocument/2006/relationships/slide" Target="/ppt/slides/slide2.xml" Id="Ra37c885d628e448f" /><Relationship Type="http://schemas.openxmlformats.org/officeDocument/2006/relationships/slide" Target="/ppt/slides/slide3.xml" Id="R015a4317e2624fcc" /><Relationship Type="http://schemas.openxmlformats.org/officeDocument/2006/relationships/slide" Target="/ppt/slides/slide4.xml" Id="Rdd15e39e9847489e" /><Relationship Type="http://schemas.openxmlformats.org/officeDocument/2006/relationships/slide" Target="/ppt/slides/slide5.xml" Id="Rd4a54b5b6dd840db" /><Relationship Type="http://schemas.openxmlformats.org/officeDocument/2006/relationships/slide" Target="/ppt/slides/slide6.xml" Id="R967d9a8e703d4ef2" /><Relationship Type="http://schemas.openxmlformats.org/officeDocument/2006/relationships/slide" Target="/ppt/slides/slide7.xml" Id="Rfbd9e87c1b00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e7bffaf23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13a39a973451d" /><Relationship Type="http://schemas.openxmlformats.org/officeDocument/2006/relationships/theme" Target="/ppt/slideMasters/theme/theme1.xml" Id="R61584c24ce07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13a39a973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c6d2747e4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a70118402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7117795b3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2303677ae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fede415d3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a06070f07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efdbb0f3e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