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8a01072890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2744130c44b53"/>
  </p:sldMasterIdLst>
  <p:sldIdLst>
    <p:sldId xmlns:r="http://schemas.openxmlformats.org/officeDocument/2006/relationships" id="256" r:id="Rf74ad1266a5f4d28"/>
    <p:sldId xmlns:r="http://schemas.openxmlformats.org/officeDocument/2006/relationships" id="257" r:id="R94dbddc773dc4997"/>
    <p:sldId xmlns:r="http://schemas.openxmlformats.org/officeDocument/2006/relationships" id="258" r:id="R42e4350adbf74eb0"/>
    <p:sldId xmlns:r="http://schemas.openxmlformats.org/officeDocument/2006/relationships" id="259" r:id="R34aba4a6c68f4804"/>
    <p:sldId xmlns:r="http://schemas.openxmlformats.org/officeDocument/2006/relationships" id="260" r:id="R1bb6770b356c4072"/>
    <p:sldId xmlns:r="http://schemas.openxmlformats.org/officeDocument/2006/relationships" id="261" r:id="Rcf43753d150d49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2744130c44b53" /><Relationship Type="http://schemas.openxmlformats.org/officeDocument/2006/relationships/slide" Target="/ppt/slides/slide1.xml" Id="Rf74ad1266a5f4d28" /><Relationship Type="http://schemas.openxmlformats.org/officeDocument/2006/relationships/slide" Target="/ppt/slides/slide2.xml" Id="R94dbddc773dc4997" /><Relationship Type="http://schemas.openxmlformats.org/officeDocument/2006/relationships/slide" Target="/ppt/slides/slide3.xml" Id="R42e4350adbf74eb0" /><Relationship Type="http://schemas.openxmlformats.org/officeDocument/2006/relationships/slide" Target="/ppt/slides/slide4.xml" Id="R34aba4a6c68f4804" /><Relationship Type="http://schemas.openxmlformats.org/officeDocument/2006/relationships/slide" Target="/ppt/slides/slide5.xml" Id="R1bb6770b356c4072" /><Relationship Type="http://schemas.openxmlformats.org/officeDocument/2006/relationships/slide" Target="/ppt/slides/slide6.xml" Id="Rcf43753d150d49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d978a18e040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b75993d63426d" /><Relationship Type="http://schemas.openxmlformats.org/officeDocument/2006/relationships/theme" Target="/ppt/slideMasters/theme/theme1.xml" Id="R1313907cddf2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b75993d63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b13180cf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4e8a536ee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285cbeb34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23aa33c1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18053abf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974286808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