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7e562a0ac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ca52b75804aa8"/>
  </p:sldMasterIdLst>
  <p:sldIdLst>
    <p:sldId xmlns:r="http://schemas.openxmlformats.org/officeDocument/2006/relationships" id="256" r:id="R69fff55879a24dbc"/>
    <p:sldId xmlns:r="http://schemas.openxmlformats.org/officeDocument/2006/relationships" id="257" r:id="R0cd207ad229141ad"/>
    <p:sldId xmlns:r="http://schemas.openxmlformats.org/officeDocument/2006/relationships" id="258" r:id="Rf6472919db40431a"/>
    <p:sldId xmlns:r="http://schemas.openxmlformats.org/officeDocument/2006/relationships" id="259" r:id="Ra585506bfab54ae2"/>
    <p:sldId xmlns:r="http://schemas.openxmlformats.org/officeDocument/2006/relationships" id="260" r:id="Rc8aa4c62e347411a"/>
    <p:sldId xmlns:r="http://schemas.openxmlformats.org/officeDocument/2006/relationships" id="261" r:id="Rc901052472574945"/>
    <p:sldId xmlns:r="http://schemas.openxmlformats.org/officeDocument/2006/relationships" id="262" r:id="Rdbf0eee17bd1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ca52b75804aa8" /><Relationship Type="http://schemas.openxmlformats.org/officeDocument/2006/relationships/slide" Target="/ppt/slides/slide1.xml" Id="R69fff55879a24dbc" /><Relationship Type="http://schemas.openxmlformats.org/officeDocument/2006/relationships/slide" Target="/ppt/slides/slide2.xml" Id="R0cd207ad229141ad" /><Relationship Type="http://schemas.openxmlformats.org/officeDocument/2006/relationships/slide" Target="/ppt/slides/slide3.xml" Id="Rf6472919db40431a" /><Relationship Type="http://schemas.openxmlformats.org/officeDocument/2006/relationships/slide" Target="/ppt/slides/slide4.xml" Id="Ra585506bfab54ae2" /><Relationship Type="http://schemas.openxmlformats.org/officeDocument/2006/relationships/slide" Target="/ppt/slides/slide5.xml" Id="Rc8aa4c62e347411a" /><Relationship Type="http://schemas.openxmlformats.org/officeDocument/2006/relationships/slide" Target="/ppt/slides/slide6.xml" Id="Rc901052472574945" /><Relationship Type="http://schemas.openxmlformats.org/officeDocument/2006/relationships/slide" Target="/ppt/slides/slide7.xml" Id="Rdbf0eee17bd1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21cdab73b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e6c8cc9264a4d" /><Relationship Type="http://schemas.openxmlformats.org/officeDocument/2006/relationships/theme" Target="/ppt/slideMasters/theme/theme1.xml" Id="Rc96d9ea09d7c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e6c8cc926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62c03b4c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32ec945da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20e1d1eb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49ff9842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4182f42c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071b3d6c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062be914b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ELEKTRISITETSLAG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77 807 890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81 856 092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SKAKKE 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ETNE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SAND &amp; PUKK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ÅSBØ SANDDRIFT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11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