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c0d76ae9dd46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cfb56daac44fd5"/>
  </p:sldMasterIdLst>
  <p:sldIdLst>
    <p:sldId xmlns:r="http://schemas.openxmlformats.org/officeDocument/2006/relationships" id="256" r:id="R70672f1a56464edf"/>
    <p:sldId xmlns:r="http://schemas.openxmlformats.org/officeDocument/2006/relationships" id="257" r:id="R37441dfe9d004d91"/>
    <p:sldId xmlns:r="http://schemas.openxmlformats.org/officeDocument/2006/relationships" id="258" r:id="R1871d8ffff694e92"/>
    <p:sldId xmlns:r="http://schemas.openxmlformats.org/officeDocument/2006/relationships" id="259" r:id="Rabda0bea8c9b433d"/>
    <p:sldId xmlns:r="http://schemas.openxmlformats.org/officeDocument/2006/relationships" id="260" r:id="Rcde1c2690f204d1f"/>
    <p:sldId xmlns:r="http://schemas.openxmlformats.org/officeDocument/2006/relationships" id="261" r:id="R789b4c25dbad418b"/>
    <p:sldId xmlns:r="http://schemas.openxmlformats.org/officeDocument/2006/relationships" id="262" r:id="R3b40d487f2ce4a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cfb56daac44fd5" /><Relationship Type="http://schemas.openxmlformats.org/officeDocument/2006/relationships/slide" Target="/ppt/slides/slide1.xml" Id="R70672f1a56464edf" /><Relationship Type="http://schemas.openxmlformats.org/officeDocument/2006/relationships/slide" Target="/ppt/slides/slide2.xml" Id="R37441dfe9d004d91" /><Relationship Type="http://schemas.openxmlformats.org/officeDocument/2006/relationships/slide" Target="/ppt/slides/slide3.xml" Id="R1871d8ffff694e92" /><Relationship Type="http://schemas.openxmlformats.org/officeDocument/2006/relationships/slide" Target="/ppt/slides/slide4.xml" Id="Rabda0bea8c9b433d" /><Relationship Type="http://schemas.openxmlformats.org/officeDocument/2006/relationships/slide" Target="/ppt/slides/slide5.xml" Id="Rcde1c2690f204d1f" /><Relationship Type="http://schemas.openxmlformats.org/officeDocument/2006/relationships/slide" Target="/ppt/slides/slide6.xml" Id="R789b4c25dbad418b" /><Relationship Type="http://schemas.openxmlformats.org/officeDocument/2006/relationships/slide" Target="/ppt/slides/slide7.xml" Id="R3b40d487f2ce4a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e465d1fc4842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9accaa02a47ec" /><Relationship Type="http://schemas.openxmlformats.org/officeDocument/2006/relationships/theme" Target="/ppt/slideMasters/theme/theme1.xml" Id="R8777cf5cb44640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99accaa02a47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19de0d5cb42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abb87d2cb46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00d1c58464c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983ee9a7e40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04412265047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408b276b444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4f1fbec7742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ETNE ELEKTRISITETSLAG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ELEKTRISITETSLAG AS ble etablert [år] og holder til i Etne.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−3 642 643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1 408 752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77 629 124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81 798 769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ELEKTRISITETSLAG AS  –  37,0 %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KOMMUNE  –  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FISKÅ MØLLE ETNE AS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SAND &amp; PUKK AS  –  1,4 %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ÅSBØ SANDDRIFT AS  –  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Tongane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5590 Etne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77 11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firmapost@etneelag.no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www.etneelag.no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971 028 513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