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8905693ba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23af3628b44ba"/>
  </p:sldMasterIdLst>
  <p:sldIdLst>
    <p:sldId xmlns:r="http://schemas.openxmlformats.org/officeDocument/2006/relationships" id="256" r:id="Rb8262dd67b8e42c9"/>
    <p:sldId xmlns:r="http://schemas.openxmlformats.org/officeDocument/2006/relationships" id="257" r:id="R928cad5602174bb2"/>
    <p:sldId xmlns:r="http://schemas.openxmlformats.org/officeDocument/2006/relationships" id="258" r:id="Rd7003f60b61f4342"/>
    <p:sldId xmlns:r="http://schemas.openxmlformats.org/officeDocument/2006/relationships" id="259" r:id="R906f0f8bc30b4156"/>
    <p:sldId xmlns:r="http://schemas.openxmlformats.org/officeDocument/2006/relationships" id="260" r:id="R649f14e90f924693"/>
    <p:sldId xmlns:r="http://schemas.openxmlformats.org/officeDocument/2006/relationships" id="261" r:id="Rde5ebbdfcff646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23af3628b44ba" /><Relationship Type="http://schemas.openxmlformats.org/officeDocument/2006/relationships/slide" Target="/ppt/slides/slide1.xml" Id="Rb8262dd67b8e42c9" /><Relationship Type="http://schemas.openxmlformats.org/officeDocument/2006/relationships/slide" Target="/ppt/slides/slide2.xml" Id="R928cad5602174bb2" /><Relationship Type="http://schemas.openxmlformats.org/officeDocument/2006/relationships/slide" Target="/ppt/slides/slide3.xml" Id="Rd7003f60b61f4342" /><Relationship Type="http://schemas.openxmlformats.org/officeDocument/2006/relationships/slide" Target="/ppt/slides/slide4.xml" Id="R906f0f8bc30b4156" /><Relationship Type="http://schemas.openxmlformats.org/officeDocument/2006/relationships/slide" Target="/ppt/slides/slide5.xml" Id="R649f14e90f924693" /><Relationship Type="http://schemas.openxmlformats.org/officeDocument/2006/relationships/slide" Target="/ppt/slides/slide6.xml" Id="Rde5ebbdfcff646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bff2c54aa46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61f2d5eb34f4e" /><Relationship Type="http://schemas.openxmlformats.org/officeDocument/2006/relationships/theme" Target="/ppt/slideMasters/theme/theme1.xml" Id="Rdc9d39887d8b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61f2d5eb3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fadbfe5d3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434b5ec43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d96bf00bd47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f6e7f8bcc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86eaf3b44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180226ea3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