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d996b00c0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ee12e3ff3444a6"/>
  </p:sldMasterIdLst>
  <p:sldIdLst>
    <p:sldId xmlns:r="http://schemas.openxmlformats.org/officeDocument/2006/relationships" id="256" r:id="Ra27acefb79ee445c"/>
    <p:sldId xmlns:r="http://schemas.openxmlformats.org/officeDocument/2006/relationships" id="257" r:id="Reb6c837e1a80418b"/>
    <p:sldId xmlns:r="http://schemas.openxmlformats.org/officeDocument/2006/relationships" id="258" r:id="R0c9c06f8a3864862"/>
    <p:sldId xmlns:r="http://schemas.openxmlformats.org/officeDocument/2006/relationships" id="259" r:id="R6ef79ac3aa4242d5"/>
    <p:sldId xmlns:r="http://schemas.openxmlformats.org/officeDocument/2006/relationships" id="260" r:id="Rb387669bcc274b65"/>
    <p:sldId xmlns:r="http://schemas.openxmlformats.org/officeDocument/2006/relationships" id="261" r:id="R49cf5f086cd5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e12e3ff3444a6" /><Relationship Type="http://schemas.openxmlformats.org/officeDocument/2006/relationships/slide" Target="/ppt/slides/slide1.xml" Id="Ra27acefb79ee445c" /><Relationship Type="http://schemas.openxmlformats.org/officeDocument/2006/relationships/slide" Target="/ppt/slides/slide2.xml" Id="Reb6c837e1a80418b" /><Relationship Type="http://schemas.openxmlformats.org/officeDocument/2006/relationships/slide" Target="/ppt/slides/slide3.xml" Id="R0c9c06f8a3864862" /><Relationship Type="http://schemas.openxmlformats.org/officeDocument/2006/relationships/slide" Target="/ppt/slides/slide4.xml" Id="R6ef79ac3aa4242d5" /><Relationship Type="http://schemas.openxmlformats.org/officeDocument/2006/relationships/slide" Target="/ppt/slides/slide5.xml" Id="Rb387669bcc274b65" /><Relationship Type="http://schemas.openxmlformats.org/officeDocument/2006/relationships/slide" Target="/ppt/slides/slide6.xml" Id="R49cf5f086cd5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861d3223e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c8c69a48c48a9" /><Relationship Type="http://schemas.openxmlformats.org/officeDocument/2006/relationships/theme" Target="/ppt/slideMasters/theme/theme1.xml" Id="R40823e8177ce40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c8c69a48c48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8d7cb3e445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4303f5cb4c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2c30a238b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de32e4518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697afe20f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5306d6889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NORMISJON REGION ROGALAND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NORMISJON REGION ROGALAND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46 829 629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9 703 634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10 948 865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71 312 897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Tjensvollveien 44A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27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region.rogaland@normisjon.no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971 038 071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NORMISJON REGION ROGALAND</a:t>
            </a:r>
          </a:p>
        </p:txBody>
      </p:sp>
    </p:spTree>
  </p:cSld>
  <p:clrMapOvr>
    <a:masterClrMapping xmlns:a="http://schemas.openxmlformats.org/drawingml/2006/main"/>
  </p:clrMapOvr>
</p:sld>
</file>