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e13c2fef234b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fc6ec2ff2a4ce5"/>
  </p:sldMasterIdLst>
  <p:sldIdLst>
    <p:sldId xmlns:r="http://schemas.openxmlformats.org/officeDocument/2006/relationships" id="256" r:id="Rf876e0af711b4b8c"/>
    <p:sldId xmlns:r="http://schemas.openxmlformats.org/officeDocument/2006/relationships" id="257" r:id="R4472d7c4b6d9416f"/>
    <p:sldId xmlns:r="http://schemas.openxmlformats.org/officeDocument/2006/relationships" id="258" r:id="Rec8c28387adb4f15"/>
    <p:sldId xmlns:r="http://schemas.openxmlformats.org/officeDocument/2006/relationships" id="259" r:id="Ra6035a20356845f7"/>
    <p:sldId xmlns:r="http://schemas.openxmlformats.org/officeDocument/2006/relationships" id="260" r:id="R4c7e0056046943b4"/>
    <p:sldId xmlns:r="http://schemas.openxmlformats.org/officeDocument/2006/relationships" id="261" r:id="R9883f6258e094cf0"/>
    <p:sldId xmlns:r="http://schemas.openxmlformats.org/officeDocument/2006/relationships" id="262" r:id="R1710a130b11c40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c6ec2ff2a4ce5" /><Relationship Type="http://schemas.openxmlformats.org/officeDocument/2006/relationships/slide" Target="/ppt/slides/slide1.xml" Id="Rf876e0af711b4b8c" /><Relationship Type="http://schemas.openxmlformats.org/officeDocument/2006/relationships/slide" Target="/ppt/slides/slide2.xml" Id="R4472d7c4b6d9416f" /><Relationship Type="http://schemas.openxmlformats.org/officeDocument/2006/relationships/slide" Target="/ppt/slides/slide3.xml" Id="Rec8c28387adb4f15" /><Relationship Type="http://schemas.openxmlformats.org/officeDocument/2006/relationships/slide" Target="/ppt/slides/slide4.xml" Id="Ra6035a20356845f7" /><Relationship Type="http://schemas.openxmlformats.org/officeDocument/2006/relationships/slide" Target="/ppt/slides/slide5.xml" Id="R4c7e0056046943b4" /><Relationship Type="http://schemas.openxmlformats.org/officeDocument/2006/relationships/slide" Target="/ppt/slides/slide6.xml" Id="R9883f6258e094cf0" /><Relationship Type="http://schemas.openxmlformats.org/officeDocument/2006/relationships/slide" Target="/ppt/slides/slide7.xml" Id="R1710a130b11c40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b88dcf23e47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de3f2d0aa4742" /><Relationship Type="http://schemas.openxmlformats.org/officeDocument/2006/relationships/theme" Target="/ppt/slideMasters/theme/theme1.xml" Id="Rd6c2b16d8fc44e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6de3f2d0aa47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65caec39d4f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fa78e5b6149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b677b5fa047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311b78a3a4c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48ad76e7d4e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93f79d80242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b533b58014c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M&amp;M REGNSKAP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195 493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158 092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970 493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 MARIKE HOLTHE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BÅRD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post@mmregnskap.no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