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c609d206fc49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96424ca0184bf0"/>
  </p:sldMasterIdLst>
  <p:sldIdLst>
    <p:sldId xmlns:r="http://schemas.openxmlformats.org/officeDocument/2006/relationships" id="256" r:id="Rbcde766392004f9c"/>
    <p:sldId xmlns:r="http://schemas.openxmlformats.org/officeDocument/2006/relationships" id="257" r:id="Rd81cd5d9a8f3408b"/>
    <p:sldId xmlns:r="http://schemas.openxmlformats.org/officeDocument/2006/relationships" id="258" r:id="R3b291e857f9842cf"/>
    <p:sldId xmlns:r="http://schemas.openxmlformats.org/officeDocument/2006/relationships" id="259" r:id="Reee7410482b54b4e"/>
    <p:sldId xmlns:r="http://schemas.openxmlformats.org/officeDocument/2006/relationships" id="260" r:id="R3710a202d2d94c3f"/>
    <p:sldId xmlns:r="http://schemas.openxmlformats.org/officeDocument/2006/relationships" id="261" r:id="Rd18a0406d29f4ce0"/>
    <p:sldId xmlns:r="http://schemas.openxmlformats.org/officeDocument/2006/relationships" id="262" r:id="Rafbc1e5042914f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96424ca0184bf0" /><Relationship Type="http://schemas.openxmlformats.org/officeDocument/2006/relationships/slide" Target="/ppt/slides/slide1.xml" Id="Rbcde766392004f9c" /><Relationship Type="http://schemas.openxmlformats.org/officeDocument/2006/relationships/slide" Target="/ppt/slides/slide2.xml" Id="Rd81cd5d9a8f3408b" /><Relationship Type="http://schemas.openxmlformats.org/officeDocument/2006/relationships/slide" Target="/ppt/slides/slide3.xml" Id="R3b291e857f9842cf" /><Relationship Type="http://schemas.openxmlformats.org/officeDocument/2006/relationships/slide" Target="/ppt/slides/slide4.xml" Id="Reee7410482b54b4e" /><Relationship Type="http://schemas.openxmlformats.org/officeDocument/2006/relationships/slide" Target="/ppt/slides/slide5.xml" Id="R3710a202d2d94c3f" /><Relationship Type="http://schemas.openxmlformats.org/officeDocument/2006/relationships/slide" Target="/ppt/slides/slide6.xml" Id="Rd18a0406d29f4ce0" /><Relationship Type="http://schemas.openxmlformats.org/officeDocument/2006/relationships/slide" Target="/ppt/slides/slide7.xml" Id="Rafbc1e5042914f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90b5bd0a094f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2966707724e26" /><Relationship Type="http://schemas.openxmlformats.org/officeDocument/2006/relationships/theme" Target="/ppt/slideMasters/theme/theme1.xml" Id="Re0d7534294c747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d2966707724e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f5cf2d20942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fd865203048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cb3966cb148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43292730547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ddfe02fa44d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f1454d8704e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e9afd97a649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T-MAN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T-MAN EIENDOM AS ble etablert [år] og holder til i Tomter.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563 909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3 478 531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MAN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Svikebølveien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1825 Tomter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