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af65510cbe4d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c7d8ee707a4ab7"/>
  </p:sldMasterIdLst>
  <p:sldIdLst>
    <p:sldId xmlns:r="http://schemas.openxmlformats.org/officeDocument/2006/relationships" id="256" r:id="Rd74770e9b9c14611"/>
    <p:sldId xmlns:r="http://schemas.openxmlformats.org/officeDocument/2006/relationships" id="257" r:id="R741b4b0fe738484a"/>
    <p:sldId xmlns:r="http://schemas.openxmlformats.org/officeDocument/2006/relationships" id="258" r:id="R8d2b7fe6a0204619"/>
    <p:sldId xmlns:r="http://schemas.openxmlformats.org/officeDocument/2006/relationships" id="259" r:id="Rd8ecbeccb1574f67"/>
    <p:sldId xmlns:r="http://schemas.openxmlformats.org/officeDocument/2006/relationships" id="260" r:id="R8fbca2b937b348b7"/>
    <p:sldId xmlns:r="http://schemas.openxmlformats.org/officeDocument/2006/relationships" id="261" r:id="Re9804adeb65c45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c7d8ee707a4ab7" /><Relationship Type="http://schemas.openxmlformats.org/officeDocument/2006/relationships/slide" Target="/ppt/slides/slide1.xml" Id="Rd74770e9b9c14611" /><Relationship Type="http://schemas.openxmlformats.org/officeDocument/2006/relationships/slide" Target="/ppt/slides/slide2.xml" Id="R741b4b0fe738484a" /><Relationship Type="http://schemas.openxmlformats.org/officeDocument/2006/relationships/slide" Target="/ppt/slides/slide3.xml" Id="R8d2b7fe6a0204619" /><Relationship Type="http://schemas.openxmlformats.org/officeDocument/2006/relationships/slide" Target="/ppt/slides/slide4.xml" Id="Rd8ecbeccb1574f67" /><Relationship Type="http://schemas.openxmlformats.org/officeDocument/2006/relationships/slide" Target="/ppt/slides/slide5.xml" Id="R8fbca2b937b348b7" /><Relationship Type="http://schemas.openxmlformats.org/officeDocument/2006/relationships/slide" Target="/ppt/slides/slide6.xml" Id="Re9804adeb65c45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3000bb5f54e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b251e2c614ecc" /><Relationship Type="http://schemas.openxmlformats.org/officeDocument/2006/relationships/theme" Target="/ppt/slideMasters/theme/theme1.xml" Id="R53f044e2df0d44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9b251e2c614e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e3a17af1f40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f9dc2b24843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8f77a083447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a5f06375b4e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790bf204f4d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64bf52c8745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LANDSORGANISASJONEN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LANDSORGANISASJONEN I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1 091 603 000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−82 522 000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296 768 000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6 659 899 000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6 984 588 000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971 074 337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LANDSORGANISASJONEN I NORGE</a:t>
            </a:r>
          </a:p>
        </p:txBody>
      </p:sp>
    </p:spTree>
  </p:cSld>
  <p:clrMapOvr>
    <a:masterClrMapping xmlns:a="http://schemas.openxmlformats.org/drawingml/2006/main"/>
  </p:clrMapOvr>
</p:sld>
</file>