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c0b73f64384d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067ce44f424591"/>
  </p:sldMasterIdLst>
  <p:sldIdLst>
    <p:sldId xmlns:r="http://schemas.openxmlformats.org/officeDocument/2006/relationships" id="256" r:id="Rfe8f2ac5643c447a"/>
    <p:sldId xmlns:r="http://schemas.openxmlformats.org/officeDocument/2006/relationships" id="257" r:id="R1dad9792aca14317"/>
    <p:sldId xmlns:r="http://schemas.openxmlformats.org/officeDocument/2006/relationships" id="258" r:id="R3fbb8f68ef87478a"/>
    <p:sldId xmlns:r="http://schemas.openxmlformats.org/officeDocument/2006/relationships" id="259" r:id="Rabe09367f8574b24"/>
    <p:sldId xmlns:r="http://schemas.openxmlformats.org/officeDocument/2006/relationships" id="260" r:id="R1f8a4a7ac09f4de1"/>
    <p:sldId xmlns:r="http://schemas.openxmlformats.org/officeDocument/2006/relationships" id="261" r:id="R26431517a37b47b8"/>
    <p:sldId xmlns:r="http://schemas.openxmlformats.org/officeDocument/2006/relationships" id="262" r:id="R3ab771c7811244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67ce44f424591" /><Relationship Type="http://schemas.openxmlformats.org/officeDocument/2006/relationships/slide" Target="/ppt/slides/slide1.xml" Id="Rfe8f2ac5643c447a" /><Relationship Type="http://schemas.openxmlformats.org/officeDocument/2006/relationships/slide" Target="/ppt/slides/slide2.xml" Id="R1dad9792aca14317" /><Relationship Type="http://schemas.openxmlformats.org/officeDocument/2006/relationships/slide" Target="/ppt/slides/slide3.xml" Id="R3fbb8f68ef87478a" /><Relationship Type="http://schemas.openxmlformats.org/officeDocument/2006/relationships/slide" Target="/ppt/slides/slide4.xml" Id="Rabe09367f8574b24" /><Relationship Type="http://schemas.openxmlformats.org/officeDocument/2006/relationships/slide" Target="/ppt/slides/slide5.xml" Id="R1f8a4a7ac09f4de1" /><Relationship Type="http://schemas.openxmlformats.org/officeDocument/2006/relationships/slide" Target="/ppt/slides/slide6.xml" Id="R26431517a37b47b8" /><Relationship Type="http://schemas.openxmlformats.org/officeDocument/2006/relationships/slide" Target="/ppt/slides/slide7.xml" Id="R3ab771c7811244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b4c0bd685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00ba34077454a" /><Relationship Type="http://schemas.openxmlformats.org/officeDocument/2006/relationships/theme" Target="/ppt/slideMasters/theme/theme1.xml" Id="R3f3184be789a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f00ba3407745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b897c478248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1a64a9a3740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179ed4f4c41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8c03852a84f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f2030570b48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590b2a8c941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8c0f9cba04c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