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40f4bf43b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3ec8b48974d0f"/>
  </p:sldMasterIdLst>
  <p:sldIdLst>
    <p:sldId xmlns:r="http://schemas.openxmlformats.org/officeDocument/2006/relationships" id="256" r:id="R03d8c5d245c842c9"/>
    <p:sldId xmlns:r="http://schemas.openxmlformats.org/officeDocument/2006/relationships" id="257" r:id="Rabe7176cb7f74bd7"/>
    <p:sldId xmlns:r="http://schemas.openxmlformats.org/officeDocument/2006/relationships" id="258" r:id="R4d534b50cdb34007"/>
    <p:sldId xmlns:r="http://schemas.openxmlformats.org/officeDocument/2006/relationships" id="259" r:id="Rcf7cd7a47a364fc7"/>
    <p:sldId xmlns:r="http://schemas.openxmlformats.org/officeDocument/2006/relationships" id="260" r:id="R043e9e980ea84ca1"/>
    <p:sldId xmlns:r="http://schemas.openxmlformats.org/officeDocument/2006/relationships" id="261" r:id="R98ec36660b9d4120"/>
    <p:sldId xmlns:r="http://schemas.openxmlformats.org/officeDocument/2006/relationships" id="262" r:id="R58af20933859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3ec8b48974d0f" /><Relationship Type="http://schemas.openxmlformats.org/officeDocument/2006/relationships/slide" Target="/ppt/slides/slide1.xml" Id="R03d8c5d245c842c9" /><Relationship Type="http://schemas.openxmlformats.org/officeDocument/2006/relationships/slide" Target="/ppt/slides/slide2.xml" Id="Rabe7176cb7f74bd7" /><Relationship Type="http://schemas.openxmlformats.org/officeDocument/2006/relationships/slide" Target="/ppt/slides/slide3.xml" Id="R4d534b50cdb34007" /><Relationship Type="http://schemas.openxmlformats.org/officeDocument/2006/relationships/slide" Target="/ppt/slides/slide4.xml" Id="Rcf7cd7a47a364fc7" /><Relationship Type="http://schemas.openxmlformats.org/officeDocument/2006/relationships/slide" Target="/ppt/slides/slide5.xml" Id="R043e9e980ea84ca1" /><Relationship Type="http://schemas.openxmlformats.org/officeDocument/2006/relationships/slide" Target="/ppt/slides/slide6.xml" Id="R98ec36660b9d4120" /><Relationship Type="http://schemas.openxmlformats.org/officeDocument/2006/relationships/slide" Target="/ppt/slides/slide7.xml" Id="R58af20933859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65ac403de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9c4eae9cd4d86" /><Relationship Type="http://schemas.openxmlformats.org/officeDocument/2006/relationships/theme" Target="/ppt/slideMasters/theme/theme1.xml" Id="R90c6f69f32a9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9c4eae9cd4d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af06265a241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96c04ea42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3715dd43049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d74a3d55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e33ae77bf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954489f7b40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2950d4b4f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