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25c3e7d5964d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ef17adf9614eb9"/>
  </p:sldMasterIdLst>
  <p:sldIdLst>
    <p:sldId xmlns:r="http://schemas.openxmlformats.org/officeDocument/2006/relationships" id="256" r:id="R628dd0acb1064be7"/>
    <p:sldId xmlns:r="http://schemas.openxmlformats.org/officeDocument/2006/relationships" id="257" r:id="R79aeedb61c2a4137"/>
    <p:sldId xmlns:r="http://schemas.openxmlformats.org/officeDocument/2006/relationships" id="258" r:id="R5600573dcb3b48d6"/>
    <p:sldId xmlns:r="http://schemas.openxmlformats.org/officeDocument/2006/relationships" id="259" r:id="Rd03e9fbd90e344e0"/>
    <p:sldId xmlns:r="http://schemas.openxmlformats.org/officeDocument/2006/relationships" id="260" r:id="R635e5db692744c7d"/>
    <p:sldId xmlns:r="http://schemas.openxmlformats.org/officeDocument/2006/relationships" id="261" r:id="Rc8c9f895a3ec42a1"/>
    <p:sldId xmlns:r="http://schemas.openxmlformats.org/officeDocument/2006/relationships" id="262" r:id="R4c41136e22df45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f17adf9614eb9" /><Relationship Type="http://schemas.openxmlformats.org/officeDocument/2006/relationships/slide" Target="/ppt/slides/slide1.xml" Id="R628dd0acb1064be7" /><Relationship Type="http://schemas.openxmlformats.org/officeDocument/2006/relationships/slide" Target="/ppt/slides/slide2.xml" Id="R79aeedb61c2a4137" /><Relationship Type="http://schemas.openxmlformats.org/officeDocument/2006/relationships/slide" Target="/ppt/slides/slide3.xml" Id="R5600573dcb3b48d6" /><Relationship Type="http://schemas.openxmlformats.org/officeDocument/2006/relationships/slide" Target="/ppt/slides/slide4.xml" Id="Rd03e9fbd90e344e0" /><Relationship Type="http://schemas.openxmlformats.org/officeDocument/2006/relationships/slide" Target="/ppt/slides/slide5.xml" Id="R635e5db692744c7d" /><Relationship Type="http://schemas.openxmlformats.org/officeDocument/2006/relationships/slide" Target="/ppt/slides/slide6.xml" Id="Rc8c9f895a3ec42a1" /><Relationship Type="http://schemas.openxmlformats.org/officeDocument/2006/relationships/slide" Target="/ppt/slides/slide7.xml" Id="R4c41136e22df45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a2b30d99374b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285013a7a4ed8" /><Relationship Type="http://schemas.openxmlformats.org/officeDocument/2006/relationships/theme" Target="/ppt/slideMasters/theme/theme1.xml" Id="R1791cf2e7d3e48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9285013a7a4e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d319e64104f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941e35bba4f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3c64d8ad640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69a57c8f743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24b7438aa4b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269ea904e47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4f912efcd43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BARENTSFILM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BARENTSFILM AS ble etablert [år] og holder til i Honningsvåg.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1 628 758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−1 152 247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HØGTUN INGRID LILL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GAMMLENG JAN-ERIK  –  36,5 %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JOHN ARNE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9750 Honningsvåg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ingrid@barentsfilm.no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BARENTSFILM AS</a:t>
            </a:r>
          </a:p>
        </p:txBody>
      </p:sp>
    </p:spTree>
  </p:cSld>
  <p:clrMapOvr>
    <a:masterClrMapping xmlns:a="http://schemas.openxmlformats.org/drawingml/2006/main"/>
  </p:clrMapOvr>
</p:sld>
</file>