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f787b5da42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d989988d0a04490"/>
  </p:sldMasterIdLst>
  <p:sldIdLst>
    <p:sldId xmlns:r="http://schemas.openxmlformats.org/officeDocument/2006/relationships" id="256" r:id="R69d3b02220954402"/>
    <p:sldId xmlns:r="http://schemas.openxmlformats.org/officeDocument/2006/relationships" id="257" r:id="Re0c066e6ec9b4de9"/>
    <p:sldId xmlns:r="http://schemas.openxmlformats.org/officeDocument/2006/relationships" id="258" r:id="Rd82a7ff042484b28"/>
    <p:sldId xmlns:r="http://schemas.openxmlformats.org/officeDocument/2006/relationships" id="259" r:id="R9d9dce192c444c25"/>
    <p:sldId xmlns:r="http://schemas.openxmlformats.org/officeDocument/2006/relationships" id="260" r:id="R590e723c45734c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989988d0a04490" /><Relationship Type="http://schemas.openxmlformats.org/officeDocument/2006/relationships/slide" Target="/ppt/slides/slide1.xml" Id="R69d3b02220954402" /><Relationship Type="http://schemas.openxmlformats.org/officeDocument/2006/relationships/slide" Target="/ppt/slides/slide2.xml" Id="Re0c066e6ec9b4de9" /><Relationship Type="http://schemas.openxmlformats.org/officeDocument/2006/relationships/slide" Target="/ppt/slides/slide3.xml" Id="Rd82a7ff042484b28" /><Relationship Type="http://schemas.openxmlformats.org/officeDocument/2006/relationships/slide" Target="/ppt/slides/slide4.xml" Id="R9d9dce192c444c25" /><Relationship Type="http://schemas.openxmlformats.org/officeDocument/2006/relationships/slide" Target="/ppt/slides/slide5.xml" Id="R590e723c45734c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d949ab26f46a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0da88f83c4453" /><Relationship Type="http://schemas.openxmlformats.org/officeDocument/2006/relationships/theme" Target="/ppt/slideMasters/theme/theme1.xml" Id="Ra74b42401aab47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80da88f83c445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124b67450441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ae92eab544a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2ce4c82584e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3590ec6643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8a8a4507b47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EIENDOMSPLAN PROSJEKTINVEST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EIENDOMSPLAN PROSJEKTINVEST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971 199 113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EIENDOMSPLAN PROSJEKTINVEST AS</a:t>
            </a:r>
          </a:p>
        </p:txBody>
      </p:sp>
    </p:spTree>
  </p:cSld>
  <p:clrMapOvr>
    <a:masterClrMapping xmlns:a="http://schemas.openxmlformats.org/drawingml/2006/main"/>
  </p:clrMapOvr>
</p:sld>
</file>