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8b53ad5afa48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1c985f63114d8c"/>
  </p:sldMasterIdLst>
  <p:sldIdLst>
    <p:sldId xmlns:r="http://schemas.openxmlformats.org/officeDocument/2006/relationships" id="256" r:id="R0d211b8728f94d17"/>
    <p:sldId xmlns:r="http://schemas.openxmlformats.org/officeDocument/2006/relationships" id="257" r:id="R7e8c17581c754747"/>
    <p:sldId xmlns:r="http://schemas.openxmlformats.org/officeDocument/2006/relationships" id="258" r:id="R960545bfe697497a"/>
    <p:sldId xmlns:r="http://schemas.openxmlformats.org/officeDocument/2006/relationships" id="259" r:id="R9f3d18f656b14e0c"/>
    <p:sldId xmlns:r="http://schemas.openxmlformats.org/officeDocument/2006/relationships" id="260" r:id="Re34c123a43a740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1c985f63114d8c" /><Relationship Type="http://schemas.openxmlformats.org/officeDocument/2006/relationships/slide" Target="/ppt/slides/slide1.xml" Id="R0d211b8728f94d17" /><Relationship Type="http://schemas.openxmlformats.org/officeDocument/2006/relationships/slide" Target="/ppt/slides/slide2.xml" Id="R7e8c17581c754747" /><Relationship Type="http://schemas.openxmlformats.org/officeDocument/2006/relationships/slide" Target="/ppt/slides/slide3.xml" Id="R960545bfe697497a" /><Relationship Type="http://schemas.openxmlformats.org/officeDocument/2006/relationships/slide" Target="/ppt/slides/slide4.xml" Id="R9f3d18f656b14e0c" /><Relationship Type="http://schemas.openxmlformats.org/officeDocument/2006/relationships/slide" Target="/ppt/slides/slide5.xml" Id="Re34c123a43a740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15cdacf04f47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5384ec395a47f5" /><Relationship Type="http://schemas.openxmlformats.org/officeDocument/2006/relationships/theme" Target="/ppt/slideMasters/theme/theme1.xml" Id="R7f5d3398410e43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5384ec395a47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72a20fe1248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3da7cbe6041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aa230360244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6ad194a4540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e9b973d8941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ØIEN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ØIEN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ØIEN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ØIEN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ØIEN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ØIEN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971 223 022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ØIEN AS</a:t>
            </a:r>
          </a:p>
        </p:txBody>
      </p:sp>
    </p:spTree>
  </p:cSld>
  <p:clrMapOvr>
    <a:masterClrMapping xmlns:a="http://schemas.openxmlformats.org/drawingml/2006/main"/>
  </p:clrMapOvr>
</p:sld>
</file>