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f1730fd488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722ae2c554683"/>
  </p:sldMasterIdLst>
  <p:sldIdLst>
    <p:sldId xmlns:r="http://schemas.openxmlformats.org/officeDocument/2006/relationships" id="256" r:id="R095bb08cb3be4288"/>
    <p:sldId xmlns:r="http://schemas.openxmlformats.org/officeDocument/2006/relationships" id="257" r:id="Rea3ce169e9cb4cba"/>
    <p:sldId xmlns:r="http://schemas.openxmlformats.org/officeDocument/2006/relationships" id="258" r:id="R33b1199dbb764180"/>
    <p:sldId xmlns:r="http://schemas.openxmlformats.org/officeDocument/2006/relationships" id="259" r:id="Rccaeea72ebd948a7"/>
    <p:sldId xmlns:r="http://schemas.openxmlformats.org/officeDocument/2006/relationships" id="260" r:id="R826d444a997e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722ae2c554683" /><Relationship Type="http://schemas.openxmlformats.org/officeDocument/2006/relationships/slide" Target="/ppt/slides/slide1.xml" Id="R095bb08cb3be4288" /><Relationship Type="http://schemas.openxmlformats.org/officeDocument/2006/relationships/slide" Target="/ppt/slides/slide2.xml" Id="Rea3ce169e9cb4cba" /><Relationship Type="http://schemas.openxmlformats.org/officeDocument/2006/relationships/slide" Target="/ppt/slides/slide3.xml" Id="R33b1199dbb764180" /><Relationship Type="http://schemas.openxmlformats.org/officeDocument/2006/relationships/slide" Target="/ppt/slides/slide4.xml" Id="Rccaeea72ebd948a7" /><Relationship Type="http://schemas.openxmlformats.org/officeDocument/2006/relationships/slide" Target="/ppt/slides/slide5.xml" Id="R826d444a997e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1f015233e4e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ad081ae54f27" /><Relationship Type="http://schemas.openxmlformats.org/officeDocument/2006/relationships/theme" Target="/ppt/slideMasters/theme/theme1.xml" Id="Rae246e8051ad4b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4ad081ae5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60c311e8a45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4f12835bf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c2ce35b4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a72a03b87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6a0b28f1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