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0ec064e79c4b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1b2d73167243ab"/>
  </p:sldMasterIdLst>
  <p:sldIdLst>
    <p:sldId xmlns:r="http://schemas.openxmlformats.org/officeDocument/2006/relationships" id="256" r:id="R79ed00abdf08464e"/>
    <p:sldId xmlns:r="http://schemas.openxmlformats.org/officeDocument/2006/relationships" id="257" r:id="R27c1739dc7574d07"/>
    <p:sldId xmlns:r="http://schemas.openxmlformats.org/officeDocument/2006/relationships" id="258" r:id="R6666baa266c44d09"/>
    <p:sldId xmlns:r="http://schemas.openxmlformats.org/officeDocument/2006/relationships" id="259" r:id="R977e87bb656f4952"/>
    <p:sldId xmlns:r="http://schemas.openxmlformats.org/officeDocument/2006/relationships" id="260" r:id="R7666bf96770048c6"/>
    <p:sldId xmlns:r="http://schemas.openxmlformats.org/officeDocument/2006/relationships" id="261" r:id="R484a421ad2af457f"/>
    <p:sldId xmlns:r="http://schemas.openxmlformats.org/officeDocument/2006/relationships" id="262" r:id="Re98ec8ab275b4b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b2d73167243ab" /><Relationship Type="http://schemas.openxmlformats.org/officeDocument/2006/relationships/slide" Target="/ppt/slides/slide1.xml" Id="R79ed00abdf08464e" /><Relationship Type="http://schemas.openxmlformats.org/officeDocument/2006/relationships/slide" Target="/ppt/slides/slide2.xml" Id="R27c1739dc7574d07" /><Relationship Type="http://schemas.openxmlformats.org/officeDocument/2006/relationships/slide" Target="/ppt/slides/slide3.xml" Id="R6666baa266c44d09" /><Relationship Type="http://schemas.openxmlformats.org/officeDocument/2006/relationships/slide" Target="/ppt/slides/slide4.xml" Id="R977e87bb656f4952" /><Relationship Type="http://schemas.openxmlformats.org/officeDocument/2006/relationships/slide" Target="/ppt/slides/slide5.xml" Id="R7666bf96770048c6" /><Relationship Type="http://schemas.openxmlformats.org/officeDocument/2006/relationships/slide" Target="/ppt/slides/slide6.xml" Id="R484a421ad2af457f" /><Relationship Type="http://schemas.openxmlformats.org/officeDocument/2006/relationships/slide" Target="/ppt/slides/slide7.xml" Id="Re98ec8ab275b4b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e5c6c133748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babb26ccb4164" /><Relationship Type="http://schemas.openxmlformats.org/officeDocument/2006/relationships/theme" Target="/ppt/slideMasters/theme/theme1.xml" Id="R3865c56dcdfa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fbabb26ccb41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016a96a4641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4f0e6434546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ebaef903441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47c8315f749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2300c76ed49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fce7bfa1c44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7a28359ac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STRØGET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STRØGET EIENDOM AS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397 188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1 060 303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ELEKTRO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JERN &amp; FARGE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